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91" r:id="rId2"/>
    <p:sldId id="292" r:id="rId3"/>
    <p:sldId id="298" r:id="rId4"/>
    <p:sldId id="299" r:id="rId5"/>
    <p:sldId id="297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99"/>
    <a:srgbClr val="666699"/>
    <a:srgbClr val="FF6600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24EAC9-4F67-4663-9670-80C91BA2128F}" v="1" dt="2022-09-13T08:36:10.2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AF60A-713C-41BA-9788-4C493DDC0A9C}" type="datetimeFigureOut">
              <a:rPr lang="en-US" dirty="0"/>
              <a:t>10/12/2022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0FA7-C445-42F7-AF66-A4F5A6FC8A9C}" type="datetimeFigureOut">
              <a:rPr lang="en-US" dirty="0"/>
              <a:t>10/12/2022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AC5C5-1A57-4420-8AFB-CE41693A794B}" type="datetimeFigureOut">
              <a:rPr lang="en-US" dirty="0"/>
              <a:t>10/12/2022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C08AF-84E6-4329-8E67-FEA434B47075}" type="datetimeFigureOut">
              <a:rPr lang="en-US" dirty="0"/>
              <a:t>10/12/2022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4F6EE328-6AFF-436B-881F-213D56084544}" type="datetimeFigureOut">
              <a:rPr lang="en-US" dirty="0"/>
              <a:t>10/12/2022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2069A-09EE-4C7C-86A4-2314A404921D}" type="datetimeFigureOut">
              <a:rPr lang="en-US" dirty="0"/>
              <a:t>10/12/2022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EE7F1-171E-411F-96CA-A251A21496E7}" type="datetimeFigureOut">
              <a:rPr lang="en-US" dirty="0"/>
              <a:t>10/12/2022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2C98D-A273-4547-9B92-97D7769F71A6}" type="datetimeFigureOut">
              <a:rPr lang="en-US" dirty="0"/>
              <a:t>10/12/2022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7CD67-0644-446C-B2AD-1C09BF34F286}" type="datetimeFigureOut">
              <a:rPr lang="en-US" dirty="0"/>
              <a:t>10/12/2022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80828-6983-48AD-9E27-CBD3696F837E}" type="datetimeFigureOut">
              <a:rPr lang="en-US" dirty="0"/>
              <a:t>10/12/2022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EFB91-0324-450E-B17F-36DC0ECCE413}" type="datetimeFigureOut">
              <a:rPr lang="en-US" dirty="0"/>
              <a:t>10/12/2022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52E37674-C1BA-4107-9B06-6D4CAC3A3DF5}" type="datetimeFigureOut">
              <a:rPr lang="en-US" dirty="0"/>
              <a:t>10/12/2022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33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0955E6BD-3619-6A90-8E10-968C529775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1328" y="2553239"/>
            <a:ext cx="10589343" cy="1759955"/>
          </a:xfrm>
        </p:spPr>
        <p:txBody>
          <a:bodyPr>
            <a:normAutofit/>
          </a:bodyPr>
          <a:lstStyle/>
          <a:p>
            <a:pPr algn="ctr"/>
            <a:r>
              <a:rPr lang="cs-CZ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Téma prezentace</a:t>
            </a:r>
            <a:endParaRPr lang="cs-CZ" sz="6000" b="1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084F49D-B6E7-6C4A-85E8-6DD108DDEA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5890" y="-17944"/>
            <a:ext cx="8007762" cy="2362321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07EECA91-9DC1-1EC0-688D-DB921EA846F4}"/>
              </a:ext>
            </a:extLst>
          </p:cNvPr>
          <p:cNvSpPr txBox="1"/>
          <p:nvPr/>
        </p:nvSpPr>
        <p:spPr>
          <a:xfrm>
            <a:off x="485312" y="1873188"/>
            <a:ext cx="10528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Střední průmyslová škola, Ostrava – Vítkovice, příspěvková organizace</a:t>
            </a:r>
          </a:p>
        </p:txBody>
      </p:sp>
    </p:spTree>
    <p:extLst>
      <p:ext uri="{BB962C8B-B14F-4D97-AF65-F5344CB8AC3E}">
        <p14:creationId xmlns:p14="http://schemas.microsoft.com/office/powerpoint/2010/main" val="2587906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58C84D-4595-1EA3-BC24-20A052D94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Nadpis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8E4AE0-3FEA-9EAD-9473-D3832619B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247016"/>
            <a:ext cx="10058400" cy="4050792"/>
          </a:xfrm>
        </p:spPr>
        <p:txBody>
          <a:bodyPr>
            <a:normAutofit/>
          </a:bodyPr>
          <a:lstStyle/>
          <a:p>
            <a:r>
              <a:rPr lang="cs-CZ" sz="3600" dirty="0"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endParaRPr lang="cs-CZ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AutoShape 4" descr="Ředitelé škol poprvé spokojeni: odměny i méně žáků ve třídách - Novinky.cz">
            <a:extLst>
              <a:ext uri="{FF2B5EF4-FFF2-40B4-BE49-F238E27FC236}">
                <a16:creationId xmlns:a16="http://schemas.microsoft.com/office/drawing/2014/main" id="{097E8052-4678-CCA3-D853-4986B9CC6DF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9" name="Obrázek 8" descr="Obsah obrázku text&#10;&#10;Popis byl vytvořen automaticky">
            <a:extLst>
              <a:ext uri="{FF2B5EF4-FFF2-40B4-BE49-F238E27FC236}">
                <a16:creationId xmlns:a16="http://schemas.microsoft.com/office/drawing/2014/main" id="{DC21A32E-6D27-87EB-F3F4-1817AB9C12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6287" y="4873522"/>
            <a:ext cx="2117826" cy="2042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325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58C84D-4595-1EA3-BC24-20A052D94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Nadpis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8E4AE0-3FEA-9EAD-9473-D3832619B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247016"/>
            <a:ext cx="10058400" cy="4050792"/>
          </a:xfrm>
        </p:spPr>
        <p:txBody>
          <a:bodyPr>
            <a:normAutofit/>
          </a:bodyPr>
          <a:lstStyle/>
          <a:p>
            <a:r>
              <a:rPr lang="cs-CZ" sz="3600" dirty="0"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endParaRPr lang="cs-CZ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AutoShape 4" descr="Ředitelé škol poprvé spokojeni: odměny i méně žáků ve třídách - Novinky.cz">
            <a:extLst>
              <a:ext uri="{FF2B5EF4-FFF2-40B4-BE49-F238E27FC236}">
                <a16:creationId xmlns:a16="http://schemas.microsoft.com/office/drawing/2014/main" id="{097E8052-4678-CCA3-D853-4986B9CC6DF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9" name="Obrázek 8" descr="Obsah obrázku text&#10;&#10;Popis byl vytvořen automaticky">
            <a:extLst>
              <a:ext uri="{FF2B5EF4-FFF2-40B4-BE49-F238E27FC236}">
                <a16:creationId xmlns:a16="http://schemas.microsoft.com/office/drawing/2014/main" id="{DC21A32E-6D27-87EB-F3F4-1817AB9C12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6287" y="4873522"/>
            <a:ext cx="2117826" cy="2042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103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58C84D-4595-1EA3-BC24-20A052D94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Nadpis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8E4AE0-3FEA-9EAD-9473-D3832619B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247016"/>
            <a:ext cx="10058400" cy="4050792"/>
          </a:xfrm>
        </p:spPr>
        <p:txBody>
          <a:bodyPr>
            <a:normAutofit/>
          </a:bodyPr>
          <a:lstStyle/>
          <a:p>
            <a:r>
              <a:rPr lang="cs-CZ" sz="3600" dirty="0"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endParaRPr lang="cs-CZ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AutoShape 4" descr="Ředitelé škol poprvé spokojeni: odměny i méně žáků ve třídách - Novinky.cz">
            <a:extLst>
              <a:ext uri="{FF2B5EF4-FFF2-40B4-BE49-F238E27FC236}">
                <a16:creationId xmlns:a16="http://schemas.microsoft.com/office/drawing/2014/main" id="{097E8052-4678-CCA3-D853-4986B9CC6DF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9" name="Obrázek 8" descr="Obsah obrázku text&#10;&#10;Popis byl vytvořen automaticky">
            <a:extLst>
              <a:ext uri="{FF2B5EF4-FFF2-40B4-BE49-F238E27FC236}">
                <a16:creationId xmlns:a16="http://schemas.microsoft.com/office/drawing/2014/main" id="{DC21A32E-6D27-87EB-F3F4-1817AB9C12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6287" y="4873522"/>
            <a:ext cx="2117826" cy="2042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858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9D664B-2819-BDA0-9C45-00809C888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2413572"/>
            <a:ext cx="10058400" cy="1609344"/>
          </a:xfrm>
        </p:spPr>
        <p:txBody>
          <a:bodyPr/>
          <a:lstStyle/>
          <a:p>
            <a:pPr algn="ctr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Děkuji za pozornost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FAEA62B-A3CC-7A82-8E91-17B7B877F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3303" y="5118811"/>
            <a:ext cx="5858158" cy="1408175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cs-CZ" dirty="0"/>
              <a:t>Jméno a příjmení prezentujícího</a:t>
            </a:r>
            <a:br>
              <a:rPr lang="cs-CZ" dirty="0"/>
            </a:b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48556082-59D7-E318-54AB-248A2419E8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8469" y="0"/>
            <a:ext cx="7995061" cy="2705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6823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řevo">
  <a:themeElements>
    <a:clrScheme name="Wood Type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Wood Type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Šablona Pewerpoint_Zengrovka" id="{0BB5267D-5435-4D5A-A644-F9775ACEBE4B}" vid="{A7631B97-A442-4AC9-8852-64F02A99564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Šablona Pewerpoint_Zengrovka_bila (2)</Template>
  <TotalTime>0</TotalTime>
  <Words>25</Words>
  <Application>Microsoft Office PowerPoint</Application>
  <PresentationFormat>Širokoúhlá obrazovka</PresentationFormat>
  <Paragraphs>10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10" baseType="lpstr">
      <vt:lpstr>Calibri</vt:lpstr>
      <vt:lpstr>Georgia</vt:lpstr>
      <vt:lpstr>Trebuchet MS</vt:lpstr>
      <vt:lpstr>Wingdings</vt:lpstr>
      <vt:lpstr>Dřevo</vt:lpstr>
      <vt:lpstr>Prezentace aplikace PowerPoint</vt:lpstr>
      <vt:lpstr>Nadpis</vt:lpstr>
      <vt:lpstr>Nadpis</vt:lpstr>
      <vt:lpstr>Nadpis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Modrovská Andrea</dc:creator>
  <cp:lastModifiedBy>Modrovská Andrea</cp:lastModifiedBy>
  <cp:revision>2</cp:revision>
  <dcterms:created xsi:type="dcterms:W3CDTF">2022-10-12T09:15:16Z</dcterms:created>
  <dcterms:modified xsi:type="dcterms:W3CDTF">2022-10-12T09:18:37Z</dcterms:modified>
</cp:coreProperties>
</file>