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02" r:id="rId2"/>
    <p:sldId id="274" r:id="rId3"/>
    <p:sldId id="277" r:id="rId4"/>
    <p:sldId id="280" r:id="rId5"/>
    <p:sldId id="281" r:id="rId6"/>
    <p:sldId id="273" r:id="rId7"/>
    <p:sldId id="256" r:id="rId8"/>
    <p:sldId id="257" r:id="rId9"/>
    <p:sldId id="258" r:id="rId10"/>
    <p:sldId id="259" r:id="rId11"/>
    <p:sldId id="260" r:id="rId12"/>
    <p:sldId id="261" r:id="rId13"/>
    <p:sldId id="267" r:id="rId14"/>
    <p:sldId id="268" r:id="rId15"/>
    <p:sldId id="263" r:id="rId16"/>
    <p:sldId id="291" r:id="rId17"/>
    <p:sldId id="292" r:id="rId18"/>
    <p:sldId id="293" r:id="rId19"/>
    <p:sldId id="294" r:id="rId20"/>
    <p:sldId id="295" r:id="rId21"/>
    <p:sldId id="298" r:id="rId22"/>
    <p:sldId id="296" r:id="rId23"/>
    <p:sldId id="297" r:id="rId24"/>
    <p:sldId id="299" r:id="rId25"/>
    <p:sldId id="300" r:id="rId26"/>
    <p:sldId id="301" r:id="rId27"/>
    <p:sldId id="287" r:id="rId28"/>
    <p:sldId id="289" r:id="rId29"/>
    <p:sldId id="290" r:id="rId3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660"/>
  </p:normalViewPr>
  <p:slideViewPr>
    <p:cSldViewPr>
      <p:cViewPr varScale="1">
        <p:scale>
          <a:sx n="84" d="100"/>
          <a:sy n="84" d="100"/>
        </p:scale>
        <p:origin x="1406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313A-FC6D-4AF6-AED1-761C79F22555}" type="datetimeFigureOut">
              <a:rPr lang="tr-TR" smtClean="0"/>
              <a:pPr/>
              <a:t>7.04.2021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AF0DEAB-8AA6-47CB-A6CE-4DD71143FF83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313A-FC6D-4AF6-AED1-761C79F22555}" type="datetimeFigureOut">
              <a:rPr lang="tr-TR" smtClean="0"/>
              <a:pPr/>
              <a:t>7.04.2021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DEAB-8AA6-47CB-A6CE-4DD71143FF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313A-FC6D-4AF6-AED1-761C79F22555}" type="datetimeFigureOut">
              <a:rPr lang="tr-TR" smtClean="0"/>
              <a:pPr/>
              <a:t>7.04.2021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DEAB-8AA6-47CB-A6CE-4DD71143FF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313A-FC6D-4AF6-AED1-761C79F22555}" type="datetimeFigureOut">
              <a:rPr lang="tr-TR" smtClean="0"/>
              <a:pPr/>
              <a:t>7.04.2021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DEAB-8AA6-47CB-A6CE-4DD71143FF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313A-FC6D-4AF6-AED1-761C79F22555}" type="datetimeFigureOut">
              <a:rPr lang="tr-TR" smtClean="0"/>
              <a:pPr/>
              <a:t>7.04.2021</a:t>
            </a:fld>
            <a:endParaRPr lang="tr-TR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DEAB-8AA6-47CB-A6CE-4DD71143FF83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313A-FC6D-4AF6-AED1-761C79F22555}" type="datetimeFigureOut">
              <a:rPr lang="tr-TR" smtClean="0"/>
              <a:pPr/>
              <a:t>7.04.2021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DEAB-8AA6-47CB-A6CE-4DD71143FF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313A-FC6D-4AF6-AED1-761C79F22555}" type="datetimeFigureOut">
              <a:rPr lang="tr-TR" smtClean="0"/>
              <a:pPr/>
              <a:t>7.04.2021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DEAB-8AA6-47CB-A6CE-4DD71143FF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313A-FC6D-4AF6-AED1-761C79F22555}" type="datetimeFigureOut">
              <a:rPr lang="tr-TR" smtClean="0"/>
              <a:pPr/>
              <a:t>7.04.2021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DEAB-8AA6-47CB-A6CE-4DD71143FF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313A-FC6D-4AF6-AED1-761C79F22555}" type="datetimeFigureOut">
              <a:rPr lang="tr-TR" smtClean="0"/>
              <a:pPr/>
              <a:t>7.04.2021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DEAB-8AA6-47CB-A6CE-4DD71143FF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313A-FC6D-4AF6-AED1-761C79F22555}" type="datetimeFigureOut">
              <a:rPr lang="tr-TR" smtClean="0"/>
              <a:pPr/>
              <a:t>7.04.2021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DEAB-8AA6-47CB-A6CE-4DD71143FF83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313A-FC6D-4AF6-AED1-761C79F22555}" type="datetimeFigureOut">
              <a:rPr lang="tr-TR" smtClean="0"/>
              <a:pPr/>
              <a:t>7.04.2021</a:t>
            </a:fld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DEAB-8AA6-47CB-A6CE-4DD71143FF83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F87313A-FC6D-4AF6-AED1-761C79F22555}" type="datetimeFigureOut">
              <a:rPr lang="tr-TR" smtClean="0"/>
              <a:pPr/>
              <a:t>7.04.2021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AF0DEAB-8AA6-47CB-A6CE-4DD71143FF83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06" y="0"/>
            <a:ext cx="4862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1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err="1" smtClean="0"/>
              <a:t>Jacqueline</a:t>
            </a:r>
            <a:r>
              <a:rPr lang="tr-TR" b="1" dirty="0" smtClean="0"/>
              <a:t> </a:t>
            </a:r>
            <a:r>
              <a:rPr lang="tr-TR" b="1" dirty="0" err="1"/>
              <a:t>Carvalho</a:t>
            </a:r>
            <a:r>
              <a:rPr lang="tr-TR" b="1" dirty="0"/>
              <a:t/>
            </a:r>
            <a:br>
              <a:rPr lang="tr-TR" b="1" dirty="0"/>
            </a:b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28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err="1" smtClean="0"/>
              <a:t>Francesca</a:t>
            </a:r>
            <a:r>
              <a:rPr lang="tr-TR" b="1" dirty="0" smtClean="0"/>
              <a:t> </a:t>
            </a:r>
            <a:r>
              <a:rPr lang="tr-TR" b="1" dirty="0" err="1"/>
              <a:t>Piccinini</a:t>
            </a:r>
            <a:r>
              <a:rPr lang="tr-TR" b="1" dirty="0"/>
              <a:t/>
            </a:r>
            <a:br>
              <a:rPr lang="tr-TR" b="1" dirty="0"/>
            </a:br>
            <a:endParaRPr lang="tr-T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660125" cy="499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8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err="1" smtClean="0"/>
              <a:t>Gabrielle</a:t>
            </a:r>
            <a:r>
              <a:rPr lang="tr-TR" b="1" dirty="0" smtClean="0"/>
              <a:t> </a:t>
            </a:r>
            <a:r>
              <a:rPr lang="tr-TR" b="1" dirty="0" err="1"/>
              <a:t>Reece</a:t>
            </a:r>
            <a:r>
              <a:rPr lang="tr-TR" b="1" dirty="0"/>
              <a:t/>
            </a:r>
            <a:br>
              <a:rPr lang="tr-TR" b="1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 descr="https://blog.sonsuzoda.com/wp-content/uploads/2020/08/44-1024x6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31" y="1730963"/>
            <a:ext cx="713576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7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err="1" smtClean="0"/>
              <a:t>Destınee</a:t>
            </a:r>
            <a:r>
              <a:rPr lang="tr-TR" b="1" dirty="0" smtClean="0"/>
              <a:t> </a:t>
            </a:r>
            <a:r>
              <a:rPr lang="tr-TR" b="1" dirty="0" err="1"/>
              <a:t>Hooker</a:t>
            </a:r>
            <a:r>
              <a:rPr lang="tr-TR" b="1" dirty="0"/>
              <a:t/>
            </a:r>
            <a:br>
              <a:rPr lang="tr-TR" b="1" dirty="0"/>
            </a:br>
            <a:endParaRPr lang="tr-T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621" y="1752600"/>
            <a:ext cx="6566757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53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err="1" smtClean="0"/>
              <a:t>Fernanda</a:t>
            </a:r>
            <a:r>
              <a:rPr lang="tr-TR" b="1" dirty="0" smtClean="0"/>
              <a:t> </a:t>
            </a:r>
            <a:r>
              <a:rPr lang="tr-TR" b="1" dirty="0" err="1"/>
              <a:t>Garay</a:t>
            </a:r>
            <a:r>
              <a:rPr lang="tr-TR" b="1" dirty="0"/>
              <a:t/>
            </a:r>
            <a:br>
              <a:rPr lang="tr-TR" b="1" dirty="0"/>
            </a:br>
            <a:endParaRPr lang="tr-T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58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err="1" smtClean="0"/>
              <a:t>Woman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Top 5 in National Teams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2709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1.</a:t>
            </a:r>
            <a:r>
              <a:rPr lang="en-US" dirty="0" smtClean="0"/>
              <a:t>China </a:t>
            </a:r>
            <a:r>
              <a:rPr lang="en-US" dirty="0"/>
              <a:t>women's national volleyball team</a:t>
            </a:r>
            <a:endParaRPr lang="tr-TR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26" y="1752600"/>
            <a:ext cx="7761747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01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2.</a:t>
            </a:r>
            <a:r>
              <a:rPr lang="en-US" dirty="0" smtClean="0"/>
              <a:t>United </a:t>
            </a:r>
            <a:r>
              <a:rPr lang="en-US" dirty="0"/>
              <a:t>States women's national volleyball team</a:t>
            </a:r>
            <a:endParaRPr lang="tr-T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1752600"/>
            <a:ext cx="69977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76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3.</a:t>
            </a:r>
            <a:r>
              <a:rPr lang="en-US" dirty="0" smtClean="0"/>
              <a:t>Brazil </a:t>
            </a:r>
            <a:r>
              <a:rPr lang="en-US" dirty="0"/>
              <a:t>women's national volleyball team</a:t>
            </a:r>
            <a:endParaRPr lang="tr-T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90" y="1752600"/>
            <a:ext cx="800042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4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4.</a:t>
            </a:r>
            <a:r>
              <a:rPr lang="en-US" dirty="0" smtClean="0"/>
              <a:t>Italy </a:t>
            </a:r>
            <a:r>
              <a:rPr lang="en-US" dirty="0"/>
              <a:t>women's national volleyball team</a:t>
            </a:r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048669"/>
            <a:ext cx="61722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90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err="1" smtClean="0"/>
              <a:t>Volleyball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err="1" smtClean="0"/>
              <a:t>Rules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5.</a:t>
            </a:r>
            <a:r>
              <a:rPr lang="en-US" dirty="0" smtClean="0"/>
              <a:t>Turkey </a:t>
            </a:r>
            <a:r>
              <a:rPr lang="en-US" dirty="0"/>
              <a:t>women's national volleyball </a:t>
            </a:r>
            <a:r>
              <a:rPr lang="en-US" dirty="0" smtClean="0"/>
              <a:t>team</a:t>
            </a:r>
            <a:r>
              <a:rPr lang="tr-TR" dirty="0" smtClean="0"/>
              <a:t>4</a:t>
            </a:r>
            <a:endParaRPr lang="tr-T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90" y="1752600"/>
            <a:ext cx="6396019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58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men</a:t>
            </a:r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Top 5 in National Teams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544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1.</a:t>
            </a:r>
            <a:r>
              <a:rPr lang="en-US" dirty="0" smtClean="0"/>
              <a:t>Brazil </a:t>
            </a:r>
            <a:r>
              <a:rPr lang="en-US" dirty="0"/>
              <a:t>men's national volleyball team</a:t>
            </a:r>
            <a:endParaRPr lang="tr-T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647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2.</a:t>
            </a:r>
            <a:r>
              <a:rPr lang="en-US" dirty="0" smtClean="0"/>
              <a:t>Poland </a:t>
            </a:r>
            <a:r>
              <a:rPr lang="en-US" dirty="0"/>
              <a:t>men's national volleyball team</a:t>
            </a:r>
            <a:endParaRPr lang="tr-T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53444"/>
            <a:ext cx="5715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919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3.</a:t>
            </a:r>
            <a:r>
              <a:rPr lang="en-US" dirty="0" smtClean="0"/>
              <a:t>United </a:t>
            </a:r>
            <a:r>
              <a:rPr lang="en-US" dirty="0"/>
              <a:t>States men's national volleyball </a:t>
            </a:r>
            <a:r>
              <a:rPr lang="en-US" dirty="0" smtClean="0"/>
              <a:t>team</a:t>
            </a:r>
            <a:endParaRPr lang="tr-T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07" y="1752600"/>
            <a:ext cx="6554385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628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4.</a:t>
            </a:r>
            <a:r>
              <a:rPr lang="en-US" dirty="0" smtClean="0"/>
              <a:t>Russia </a:t>
            </a:r>
            <a:r>
              <a:rPr lang="en-US" dirty="0"/>
              <a:t>men's national volleyball team</a:t>
            </a:r>
            <a:endParaRPr lang="tr-T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6422256" cy="427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998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5.</a:t>
            </a:r>
            <a:r>
              <a:rPr lang="en-US" dirty="0" smtClean="0"/>
              <a:t>Argentina </a:t>
            </a:r>
            <a:r>
              <a:rPr lang="en-US" dirty="0"/>
              <a:t>men's national volleyball team</a:t>
            </a:r>
            <a:endParaRPr lang="tr-T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562872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818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19" y="2277418"/>
            <a:ext cx="6586045" cy="4240924"/>
          </a:xfrm>
          <a:prstGeom prst="snip2DiagRect">
            <a:avLst>
              <a:gd name="adj1" fmla="val 0"/>
              <a:gd name="adj2" fmla="val 21499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ikdörtgen 3"/>
          <p:cNvSpPr/>
          <p:nvPr/>
        </p:nvSpPr>
        <p:spPr>
          <a:xfrm>
            <a:off x="1237896" y="153760"/>
            <a:ext cx="660689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POLAND MEN’S NATIONAL VOLLEYBALL TEAM</a:t>
            </a:r>
            <a:endParaRPr lang="tr-TR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3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14897" y="764704"/>
            <a:ext cx="412430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381CDE"/>
                </a:solidFill>
                <a:latin typeface="+mj-lt"/>
              </a:rPr>
              <a:t>They broke a record with 60,000 spectators in the volleyball </a:t>
            </a:r>
            <a:r>
              <a:rPr lang="en-US" sz="6000" dirty="0" smtClean="0">
                <a:solidFill>
                  <a:srgbClr val="381CDE"/>
                </a:solidFill>
                <a:latin typeface="+mj-lt"/>
              </a:rPr>
              <a:t>match in </a:t>
            </a:r>
            <a:r>
              <a:rPr lang="en-US" sz="6000" dirty="0" err="1" smtClean="0">
                <a:solidFill>
                  <a:srgbClr val="381CDE"/>
                </a:solidFill>
                <a:latin typeface="+mj-lt"/>
              </a:rPr>
              <a:t>poland</a:t>
            </a:r>
            <a:endParaRPr lang="tr-TR" sz="6000" dirty="0">
              <a:solidFill>
                <a:srgbClr val="381CDE"/>
              </a:solidFill>
              <a:latin typeface="+mj-lt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10" y="851338"/>
            <a:ext cx="4700588" cy="5426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glow rad="101600">
              <a:srgbClr val="7030A0">
                <a:alpha val="60000"/>
              </a:srgbClr>
            </a:glow>
            <a:outerShdw blurRad="254000" algn="tl" rotWithShape="0">
              <a:srgbClr val="000000">
                <a:alpha val="43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953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25" y="630622"/>
            <a:ext cx="7886700" cy="5908621"/>
          </a:xfrm>
          <a:prstGeom prst="rect">
            <a:avLst/>
          </a:prstGeom>
          <a:ln>
            <a:noFill/>
          </a:ln>
          <a:effectLst>
            <a:glow rad="101600">
              <a:srgbClr val="C00000">
                <a:alpha val="60000"/>
              </a:srgbClr>
            </a:glow>
            <a:softEdge rad="112500"/>
          </a:effectLst>
        </p:spPr>
      </p:pic>
      <p:sp>
        <p:nvSpPr>
          <p:cNvPr id="3" name="Dikdörtgen 2"/>
          <p:cNvSpPr/>
          <p:nvPr/>
        </p:nvSpPr>
        <p:spPr>
          <a:xfrm>
            <a:off x="4374932" y="1305176"/>
            <a:ext cx="43394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sport is a branch of holding on to life</a:t>
            </a:r>
            <a:endParaRPr lang="tr-TR" sz="44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07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FIeld</a:t>
            </a:r>
            <a:endParaRPr lang="tr-TR" dirty="0"/>
          </a:p>
        </p:txBody>
      </p:sp>
      <p:pic>
        <p:nvPicPr>
          <p:cNvPr id="5" name="4 İçerik Yer Tutucusu" descr="vo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00808"/>
            <a:ext cx="2818913" cy="4406900"/>
          </a:xfrm>
        </p:spPr>
      </p:pic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3275856" y="1719070"/>
            <a:ext cx="5410944" cy="5454345"/>
          </a:xfrm>
        </p:spPr>
        <p:txBody>
          <a:bodyPr/>
          <a:lstStyle/>
          <a:p>
            <a:r>
              <a:rPr lang="en-US" b="1" dirty="0" smtClean="0"/>
              <a:t>Volleyball is played on a rectangular area of ​​18 x 9 meters.</a:t>
            </a:r>
            <a:endParaRPr lang="tr-TR" b="1" dirty="0" smtClean="0"/>
          </a:p>
          <a:p>
            <a:r>
              <a:rPr lang="tr-TR" b="1" dirty="0" err="1" smtClean="0"/>
              <a:t>It’s</a:t>
            </a:r>
            <a:r>
              <a:rPr lang="tr-TR" b="1" dirty="0" smtClean="0"/>
              <a:t> </a:t>
            </a:r>
            <a:r>
              <a:rPr lang="en-US" b="1" dirty="0" smtClean="0"/>
              <a:t>divided in two by a net and has a front zone of 3 </a:t>
            </a:r>
            <a:r>
              <a:rPr lang="en-US" b="1" dirty="0" err="1" smtClean="0"/>
              <a:t>metres</a:t>
            </a:r>
            <a:r>
              <a:rPr lang="en-US" b="1" dirty="0" smtClean="0"/>
              <a:t> wig</a:t>
            </a:r>
            <a:r>
              <a:rPr lang="tr-TR" b="1" dirty="0" err="1" smtClean="0"/>
              <a:t>th</a:t>
            </a:r>
            <a:r>
              <a:rPr lang="en-US" b="1" dirty="0" smtClean="0"/>
              <a:t> on each side of the ne</a:t>
            </a:r>
            <a:r>
              <a:rPr lang="tr-TR" b="1" dirty="0" smtClean="0"/>
              <a:t>t.</a:t>
            </a:r>
          </a:p>
          <a:p>
            <a:r>
              <a:rPr lang="en-US" b="1" dirty="0" smtClean="0"/>
              <a:t>The height of the net is 2.43 meters for males and 2.24 meters for females.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BasIc</a:t>
            </a:r>
            <a:r>
              <a:rPr lang="tr-TR" dirty="0" smtClean="0"/>
              <a:t> </a:t>
            </a:r>
            <a:r>
              <a:rPr lang="tr-TR" dirty="0" err="1" smtClean="0"/>
              <a:t>rUles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16760"/>
          </a:xfrm>
        </p:spPr>
        <p:txBody>
          <a:bodyPr/>
          <a:lstStyle/>
          <a:p>
            <a:r>
              <a:rPr lang="en-US" b="1" dirty="0" smtClean="0"/>
              <a:t>To play, two teams of 6 players rally the ball each other over the ne</a:t>
            </a:r>
            <a:r>
              <a:rPr lang="tr-TR" b="1" dirty="0" smtClean="0"/>
              <a:t>t.</a:t>
            </a:r>
          </a:p>
          <a:p>
            <a:endParaRPr lang="tr-TR" b="1" dirty="0" smtClean="0"/>
          </a:p>
          <a:p>
            <a:r>
              <a:rPr lang="en-US" b="1" dirty="0" smtClean="0"/>
              <a:t>5-set matches are four sets to 25 points and a fifth set to 15. The team must win by 2 points. The first team to win three sets is the winner.</a:t>
            </a:r>
            <a:endParaRPr lang="tr-TR" b="1" dirty="0" smtClean="0"/>
          </a:p>
          <a:p>
            <a:endParaRPr lang="tr-TR" b="1" dirty="0" smtClean="0"/>
          </a:p>
          <a:p>
            <a:r>
              <a:rPr lang="en-US" b="1" dirty="0" smtClean="0"/>
              <a:t>A team gets one point in two situations</a:t>
            </a:r>
            <a:r>
              <a:rPr lang="tr-TR" b="1" dirty="0" smtClean="0"/>
              <a:t>:</a:t>
            </a:r>
          </a:p>
          <a:p>
            <a:pPr>
              <a:buNone/>
            </a:pPr>
            <a:r>
              <a:rPr lang="tr-TR" b="1" dirty="0" smtClean="0"/>
              <a:t>   </a:t>
            </a:r>
            <a:r>
              <a:rPr lang="en-US" b="1" dirty="0" smtClean="0"/>
              <a:t>First way, when the ball hits the ground on the</a:t>
            </a:r>
            <a:r>
              <a:rPr lang="tr-TR" b="1" dirty="0" smtClean="0"/>
              <a:t> </a:t>
            </a:r>
            <a:r>
              <a:rPr lang="en-US" b="1" dirty="0" smtClean="0"/>
              <a:t>opponent's side of court</a:t>
            </a:r>
            <a:r>
              <a:rPr lang="tr-TR" b="1" dirty="0" smtClean="0"/>
              <a:t>.</a:t>
            </a:r>
            <a:br>
              <a:rPr lang="tr-TR" b="1" dirty="0" smtClean="0"/>
            </a:br>
            <a:r>
              <a:rPr lang="tr-TR" b="1" dirty="0" err="1" smtClean="0"/>
              <a:t>Second</a:t>
            </a:r>
            <a:r>
              <a:rPr lang="tr-TR" b="1" dirty="0" smtClean="0"/>
              <a:t> </a:t>
            </a:r>
            <a:r>
              <a:rPr lang="tr-TR" b="1" dirty="0" err="1" smtClean="0"/>
              <a:t>way</a:t>
            </a:r>
            <a:r>
              <a:rPr lang="tr-TR" b="1" dirty="0" smtClean="0"/>
              <a:t>, </a:t>
            </a:r>
            <a:r>
              <a:rPr lang="en-US" b="1" dirty="0" smtClean="0"/>
              <a:t>when a team is unable to return the ball or commits a foul</a:t>
            </a:r>
            <a:r>
              <a:rPr lang="tr-TR" b="1" dirty="0" smtClean="0"/>
              <a:t>. </a:t>
            </a:r>
            <a:r>
              <a:rPr lang="en-US" b="1" dirty="0" smtClean="0"/>
              <a:t> 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88768"/>
          </a:xfrm>
        </p:spPr>
        <p:txBody>
          <a:bodyPr/>
          <a:lstStyle/>
          <a:p>
            <a:r>
              <a:rPr lang="tr-TR" dirty="0" smtClean="0"/>
              <a:t>E</a:t>
            </a:r>
            <a:r>
              <a:rPr lang="en-US" dirty="0" smtClean="0"/>
              <a:t>ach game begins with a serve hit with the hand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T</a:t>
            </a:r>
            <a:r>
              <a:rPr lang="en-US" dirty="0" smtClean="0"/>
              <a:t>he team which receives the ball is entitled to three touches with the ball before sending it back. All parts of the body can be used.</a:t>
            </a:r>
            <a:r>
              <a:rPr lang="tr-TR" dirty="0" smtClean="0"/>
              <a:t> </a:t>
            </a:r>
            <a:r>
              <a:rPr lang="en-US" dirty="0" smtClean="0"/>
              <a:t>A single player does not have the right to touch the ball twice in a row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I</a:t>
            </a:r>
            <a:r>
              <a:rPr lang="en-US" dirty="0" smtClean="0"/>
              <a:t>f the team which served wins the point they keep the same server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I</a:t>
            </a:r>
            <a:r>
              <a:rPr lang="en-US" dirty="0" smtClean="0"/>
              <a:t>f the receiving team wins the point, it wins the serve and winner team players rotate clockwise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CEV </a:t>
            </a:r>
            <a:r>
              <a:rPr lang="tr-TR" dirty="0" err="1"/>
              <a:t>Women's</a:t>
            </a:r>
            <a:r>
              <a:rPr lang="tr-TR" dirty="0"/>
              <a:t> </a:t>
            </a:r>
            <a:r>
              <a:rPr lang="tr-TR" dirty="0" err="1" smtClean="0"/>
              <a:t>Champıons</a:t>
            </a:r>
            <a:r>
              <a:rPr lang="tr-TR" dirty="0" smtClean="0"/>
              <a:t> </a:t>
            </a:r>
            <a:r>
              <a:rPr lang="tr-TR" dirty="0" err="1"/>
              <a:t>League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en-US" dirty="0" smtClean="0"/>
              <a:t>The</a:t>
            </a:r>
            <a:r>
              <a:rPr lang="en-US" dirty="0"/>
              <a:t> </a:t>
            </a:r>
            <a:r>
              <a:rPr lang="en-US" b="1" dirty="0"/>
              <a:t>Women's CEV Champions League</a:t>
            </a:r>
            <a:r>
              <a:rPr lang="en-US" dirty="0"/>
              <a:t>, formerly known as </a:t>
            </a:r>
            <a:r>
              <a:rPr lang="en-US" b="1" dirty="0"/>
              <a:t>CEV Champions Cup</a:t>
            </a:r>
            <a:r>
              <a:rPr lang="en-US" dirty="0"/>
              <a:t> (from 1960 to 2000), is the top official competition for women's volleyball clubs of </a:t>
            </a:r>
            <a:r>
              <a:rPr lang="en-US" dirty="0" smtClean="0"/>
              <a:t>Europe</a:t>
            </a:r>
            <a:r>
              <a:rPr lang="tr-TR" dirty="0"/>
              <a:t> </a:t>
            </a:r>
            <a:r>
              <a:rPr lang="en-US" dirty="0" smtClean="0"/>
              <a:t>and </a:t>
            </a:r>
            <a:r>
              <a:rPr lang="en-US" dirty="0"/>
              <a:t>takes place every year. It is organized by the </a:t>
            </a:r>
            <a:r>
              <a:rPr lang="en-US" dirty="0" err="1"/>
              <a:t>Confédération</a:t>
            </a:r>
            <a:r>
              <a:rPr lang="en-US" dirty="0"/>
              <a:t> </a:t>
            </a:r>
            <a:r>
              <a:rPr lang="en-US" dirty="0" err="1"/>
              <a:t>Européenne</a:t>
            </a:r>
            <a:r>
              <a:rPr lang="en-US" dirty="0"/>
              <a:t> de Volleyball (CEV) and was created in 1960 as </a:t>
            </a:r>
            <a:r>
              <a:rPr lang="en-US" i="1" dirty="0"/>
              <a:t>CEV Champions </a:t>
            </a:r>
            <a:r>
              <a:rPr lang="en-US" i="1" dirty="0" err="1" smtClean="0"/>
              <a:t>Cup</a:t>
            </a:r>
            <a:r>
              <a:rPr lang="en-US" dirty="0" err="1" smtClean="0"/>
              <a:t>.On</a:t>
            </a:r>
            <a:r>
              <a:rPr lang="en-US" dirty="0" smtClean="0"/>
              <a:t> </a:t>
            </a:r>
            <a:r>
              <a:rPr lang="en-US" dirty="0"/>
              <a:t>13 November 2000, it was officially presented in Florence under a new format and renamed </a:t>
            </a:r>
            <a:r>
              <a:rPr lang="en-US" i="1" dirty="0"/>
              <a:t>CEV Champions League</a:t>
            </a:r>
            <a:r>
              <a:rPr lang="en-US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7204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err="1" smtClean="0"/>
              <a:t>Famous</a:t>
            </a:r>
            <a:r>
              <a:rPr lang="tr-TR" dirty="0" smtClean="0"/>
              <a:t> </a:t>
            </a:r>
            <a:r>
              <a:rPr lang="tr-TR" dirty="0" err="1" smtClean="0"/>
              <a:t>voleyball</a:t>
            </a:r>
            <a:r>
              <a:rPr lang="tr-TR" dirty="0" smtClean="0"/>
              <a:t> </a:t>
            </a:r>
            <a:r>
              <a:rPr lang="tr-TR" dirty="0" err="1" smtClean="0"/>
              <a:t>players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9050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err="1" smtClean="0"/>
              <a:t>Regla</a:t>
            </a:r>
            <a:r>
              <a:rPr lang="tr-TR" b="1" dirty="0" smtClean="0"/>
              <a:t> </a:t>
            </a:r>
            <a:r>
              <a:rPr lang="tr-TR" b="1" dirty="0" err="1"/>
              <a:t>Torres</a:t>
            </a:r>
            <a:r>
              <a:rPr lang="tr-TR" b="1" dirty="0"/>
              <a:t/>
            </a:r>
            <a:br>
              <a:rPr lang="tr-TR" b="1" dirty="0"/>
            </a:b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7200800" cy="4795846"/>
          </a:xfrm>
        </p:spPr>
      </p:pic>
    </p:spTree>
    <p:extLst>
      <p:ext uri="{BB962C8B-B14F-4D97-AF65-F5344CB8AC3E}">
        <p14:creationId xmlns:p14="http://schemas.microsoft.com/office/powerpoint/2010/main" val="40588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err="1" smtClean="0"/>
              <a:t>Ting</a:t>
            </a:r>
            <a:r>
              <a:rPr lang="tr-TR" b="1" dirty="0" smtClean="0"/>
              <a:t> </a:t>
            </a:r>
            <a:r>
              <a:rPr lang="tr-TR" b="1" dirty="0" err="1"/>
              <a:t>Zhu</a:t>
            </a:r>
            <a:r>
              <a:rPr lang="tr-TR" b="1" dirty="0"/>
              <a:t/>
            </a:r>
            <a:br>
              <a:rPr lang="tr-TR" b="1" dirty="0"/>
            </a:br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96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czacı">
  <a:themeElements>
    <a:clrScheme name="Eczacı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Eczacı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czacı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</TotalTime>
  <Words>332</Words>
  <Application>Microsoft Office PowerPoint</Application>
  <PresentationFormat>Ekran Gösterisi (4:3)</PresentationFormat>
  <Paragraphs>47</Paragraphs>
  <Slides>29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4" baseType="lpstr">
      <vt:lpstr>Algerian</vt:lpstr>
      <vt:lpstr>Arial</vt:lpstr>
      <vt:lpstr>Book Antiqua</vt:lpstr>
      <vt:lpstr>Century Gothic</vt:lpstr>
      <vt:lpstr>Eczacı</vt:lpstr>
      <vt:lpstr>PowerPoint Sunusu</vt:lpstr>
      <vt:lpstr>Volleyball Rules</vt:lpstr>
      <vt:lpstr>FIeld</vt:lpstr>
      <vt:lpstr>BasIc rUles</vt:lpstr>
      <vt:lpstr>PowerPoint Sunusu</vt:lpstr>
      <vt:lpstr> CEV Women's Champıons League </vt:lpstr>
      <vt:lpstr>Famous voleyball players</vt:lpstr>
      <vt:lpstr> Regla Torres </vt:lpstr>
      <vt:lpstr> Ting Zhu </vt:lpstr>
      <vt:lpstr>  Jacqueline Carvalho  </vt:lpstr>
      <vt:lpstr> Francesca Piccinini </vt:lpstr>
      <vt:lpstr> Gabrielle Reece </vt:lpstr>
      <vt:lpstr> Destınee Hooker </vt:lpstr>
      <vt:lpstr> Fernanda Garay </vt:lpstr>
      <vt:lpstr>Top 5 in National Teams</vt:lpstr>
      <vt:lpstr>1.China women's national volleyball team</vt:lpstr>
      <vt:lpstr>2.United States women's national volleyball team</vt:lpstr>
      <vt:lpstr>3.Brazil women's national volleyball team</vt:lpstr>
      <vt:lpstr>4.Italy women's national volleyball team</vt:lpstr>
      <vt:lpstr>5.Turkey women's national volleyball team4</vt:lpstr>
      <vt:lpstr>Top 5 in National Teams</vt:lpstr>
      <vt:lpstr>1.Brazil men's national volleyball team</vt:lpstr>
      <vt:lpstr>2.Poland men's national volleyball team</vt:lpstr>
      <vt:lpstr>3.United States men's national volleyball team</vt:lpstr>
      <vt:lpstr>4.Russia men's national volleyball team</vt:lpstr>
      <vt:lpstr>5.Argentina men's national volleyball team</vt:lpstr>
      <vt:lpstr>PowerPoint Sunusu</vt:lpstr>
      <vt:lpstr>PowerPoint Sunusu</vt:lpstr>
      <vt:lpstr>PowerPoint Sunusu</vt:lpstr>
    </vt:vector>
  </TitlesOfParts>
  <Company>NouS TncTR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Famous voleyball players</dc:title>
  <dc:creator>Windows Kullanıcısı</dc:creator>
  <cp:lastModifiedBy>Microsoft hesabı</cp:lastModifiedBy>
  <cp:revision>19</cp:revision>
  <dcterms:created xsi:type="dcterms:W3CDTF">2021-04-04T09:10:35Z</dcterms:created>
  <dcterms:modified xsi:type="dcterms:W3CDTF">2021-04-07T16:10:28Z</dcterms:modified>
</cp:coreProperties>
</file>