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7:40:0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7:37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7:39:0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3:47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7:48:5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3:50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24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3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8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7,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8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23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2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7,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1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1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86787-9D0B-40A8-B1BB-B223ABCC4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0" y="3608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30DD29-E457-4F3D-8DEC-70D818BEA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1" y="1769993"/>
            <a:ext cx="3167539" cy="1188069"/>
          </a:xfrm>
        </p:spPr>
        <p:txBody>
          <a:bodyPr anchor="b">
            <a:normAutofit fontScale="90000"/>
          </a:bodyPr>
          <a:lstStyle/>
          <a:p>
            <a:r>
              <a:rPr lang="cs-CZ" sz="3600" b="1" u="sng" dirty="0" err="1"/>
              <a:t>Our</a:t>
            </a:r>
            <a:r>
              <a:rPr lang="cs-CZ" sz="3600" b="1" u="sng" dirty="0"/>
              <a:t> </a:t>
            </a:r>
            <a:r>
              <a:rPr lang="cs-CZ" sz="3600" b="1" u="sng" dirty="0" err="1"/>
              <a:t>interests</a:t>
            </a:r>
            <a:endParaRPr lang="cs-CZ" sz="3600" b="1" u="sng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55F02F-08C9-4F7B-AB1B-90E986C7C056}"/>
              </a:ext>
            </a:extLst>
          </p:cNvPr>
          <p:cNvSpPr txBox="1"/>
          <p:nvPr/>
        </p:nvSpPr>
        <p:spPr>
          <a:xfrm>
            <a:off x="433232" y="3327974"/>
            <a:ext cx="386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Favorite 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film, </a:t>
            </a:r>
            <a:r>
              <a:rPr lang="cs-CZ" dirty="0" err="1"/>
              <a:t>Holidays</a:t>
            </a:r>
            <a:r>
              <a:rPr lang="cs-CZ" dirty="0"/>
              <a:t>, </a:t>
            </a:r>
            <a:r>
              <a:rPr lang="cs-CZ" dirty="0" err="1"/>
              <a:t>Holiday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52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738712C-E46F-42F9-ACDC-26E6EE9BF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F6BD81E-1A3D-4439-9AB2-AEAB7AFC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8548A-721A-4C8A-8A6C-F6E1DF2F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176" y="4476176"/>
            <a:ext cx="9241540" cy="11565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b="1" i="0" dirty="0" err="1">
                <a:solidFill>
                  <a:srgbClr val="262626"/>
                </a:solidFill>
                <a:effectLst/>
                <a:latin typeface="-apple-system"/>
              </a:rPr>
              <a:t>Edaece</a:t>
            </a:r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636FA64-44D9-44BE-B68D-97A8A141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072" y="898992"/>
            <a:ext cx="9179860" cy="317486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6">
            <a:extLst>
              <a:ext uri="{FF2B5EF4-FFF2-40B4-BE49-F238E27FC236}">
                <a16:creationId xmlns:a16="http://schemas.microsoft.com/office/drawing/2014/main" id="{80BF25D1-A923-42D0-A9B4-C28F0B338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025" y="610927"/>
            <a:ext cx="118014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608D47D6-ECDA-4B7C-B6B4-048261AF0D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453" y="1104900"/>
            <a:ext cx="1772338" cy="27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ah obrázku budova, město&#10;&#10;Popis byl vytvořen automaticky">
            <a:extLst>
              <a:ext uri="{FF2B5EF4-FFF2-40B4-BE49-F238E27FC236}">
                <a16:creationId xmlns:a16="http://schemas.microsoft.com/office/drawing/2014/main" id="{41162711-A235-4469-8B35-A590CD74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107" y="1687592"/>
            <a:ext cx="2756349" cy="15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sah obrázku text&#10;&#10;Popis byl vytvořen automaticky">
            <a:extLst>
              <a:ext uri="{FF2B5EF4-FFF2-40B4-BE49-F238E27FC236}">
                <a16:creationId xmlns:a16="http://schemas.microsoft.com/office/drawing/2014/main" id="{DE4289B4-5BEF-4B11-8F47-689E4545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465" y="1706827"/>
            <a:ext cx="2756349" cy="15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77146-CFE7-4565-A3FC-A4A2AC74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2" y="2530680"/>
            <a:ext cx="9810604" cy="1216024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1765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1B2CD81-708E-4E36-8D2E-6A9532D6BD49}"/>
              </a:ext>
            </a:extLst>
          </p:cNvPr>
          <p:cNvSpPr txBox="1"/>
          <p:nvPr/>
        </p:nvSpPr>
        <p:spPr>
          <a:xfrm>
            <a:off x="1295155" y="4779335"/>
            <a:ext cx="9602582" cy="103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Batang" panose="02030600000101010101" pitchFamily="18" charset="-127"/>
                <a:cs typeface="+mj-cs"/>
              </a:rPr>
              <a:t>Daniel </a:t>
            </a:r>
            <a:r>
              <a:rPr lang="en-US" sz="2800" b="1" cap="all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ea typeface="Batang" panose="02030600000101010101" pitchFamily="18" charset="-127"/>
                <a:cs typeface="+mj-cs"/>
              </a:rPr>
              <a:t>Chromec</a:t>
            </a:r>
            <a:endParaRPr lang="en-US" sz="2800" b="1" cap="all" spc="6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ea typeface="Batang" panose="02030600000101010101" pitchFamily="18" charset="-127"/>
              <a:cs typeface="+mj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Obrázek 9" descr="Obsah obrázku exteriér, obloha, příroda, západ slunce&#10;&#10;Popis byl vytvořen automaticky">
            <a:extLst>
              <a:ext uri="{FF2B5EF4-FFF2-40B4-BE49-F238E27FC236}">
                <a16:creationId xmlns:a16="http://schemas.microsoft.com/office/drawing/2014/main" id="{85D3F587-20CF-45D4-A2FE-4E48AA827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2" y="1822061"/>
            <a:ext cx="2726795" cy="1547456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exteriér, strom, tráva, stojící&#10;&#10;Popis byl vytvořen automaticky">
            <a:extLst>
              <a:ext uri="{FF2B5EF4-FFF2-40B4-BE49-F238E27FC236}">
                <a16:creationId xmlns:a16="http://schemas.microsoft.com/office/drawing/2014/main" id="{7C115D85-E487-4A43-9C01-D52CEBB7D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05" y="939532"/>
            <a:ext cx="2211103" cy="3312514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Obrázek 12" descr="Obsah obrázku interiér, život, krb, místnost&#10;&#10;Popis byl vytvořen automaticky">
            <a:extLst>
              <a:ext uri="{FF2B5EF4-FFF2-40B4-BE49-F238E27FC236}">
                <a16:creationId xmlns:a16="http://schemas.microsoft.com/office/drawing/2014/main" id="{5406F037-D3A4-4235-A4CC-6E3A101A2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48" y="1571822"/>
            <a:ext cx="2730579" cy="20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5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7A6BD0-2424-4EBD-AFE7-F37B2B25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5" y="4779335"/>
            <a:ext cx="9602582" cy="103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400" b="0" i="0" dirty="0" err="1">
                <a:solidFill>
                  <a:srgbClr val="262626"/>
                </a:solidFill>
                <a:effectLst/>
                <a:latin typeface="-apple-system"/>
              </a:rPr>
              <a:t>Buğra</a:t>
            </a:r>
            <a:r>
              <a:rPr lang="cs-CZ" sz="2400" b="0" i="0" dirty="0">
                <a:solidFill>
                  <a:srgbClr val="262626"/>
                </a:solidFill>
                <a:effectLst/>
                <a:latin typeface="-apple-system"/>
              </a:rPr>
              <a:t> </a:t>
            </a:r>
            <a:r>
              <a:rPr lang="cs-CZ" sz="2400" b="0" i="0" dirty="0" err="1">
                <a:solidFill>
                  <a:srgbClr val="262626"/>
                </a:solidFill>
                <a:effectLst/>
                <a:latin typeface="-apple-system"/>
              </a:rPr>
              <a:t>Durmuş</a:t>
            </a:r>
            <a:endParaRPr lang="en-US" sz="3600" b="1" dirty="0">
              <a:latin typeface="Abadi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736D4A43-8DE9-41A7-936F-F4BA5FF22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2" y="1873189"/>
            <a:ext cx="2726795" cy="1445201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8" descr="Obsah obrázku text, osoba&#10;&#10;Popis byl vytvořen automaticky">
            <a:extLst>
              <a:ext uri="{FF2B5EF4-FFF2-40B4-BE49-F238E27FC236}">
                <a16:creationId xmlns:a16="http://schemas.microsoft.com/office/drawing/2014/main" id="{D52F97F1-60F7-46B6-83AD-D7C806F04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67" y="1230499"/>
            <a:ext cx="2730579" cy="273057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8952A7-5B60-4124-B516-BE27FFEBB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48" y="1814161"/>
            <a:ext cx="2730579" cy="15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6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415194-D014-4E33-B029-2C1ECFC3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5" y="4779335"/>
            <a:ext cx="9602582" cy="103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400" b="0" i="0" dirty="0" err="1">
                <a:solidFill>
                  <a:srgbClr val="262626"/>
                </a:solidFill>
                <a:effectLst/>
                <a:latin typeface="-apple-system"/>
              </a:rPr>
              <a:t>Hilal</a:t>
            </a:r>
            <a:endParaRPr lang="en-US" sz="3600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4085E0E-5E3D-42D8-B967-C749C091E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2" y="1464170"/>
            <a:ext cx="2726795" cy="226323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exteriér, strom, středisko&#10;&#10;Popis byl vytvořen automaticky">
            <a:extLst>
              <a:ext uri="{FF2B5EF4-FFF2-40B4-BE49-F238E27FC236}">
                <a16:creationId xmlns:a16="http://schemas.microsoft.com/office/drawing/2014/main" id="{51DF6CA1-D758-497E-8E6E-D72F92030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05" y="939532"/>
            <a:ext cx="2211103" cy="3312514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8" descr="Obsah obrázku text, muž, osoba, brýle&#10;&#10;Popis byl vytvořen automaticky">
            <a:extLst>
              <a:ext uri="{FF2B5EF4-FFF2-40B4-BE49-F238E27FC236}">
                <a16:creationId xmlns:a16="http://schemas.microsoft.com/office/drawing/2014/main" id="{AD0804BA-3DF8-48AE-8507-A57278069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45" y="939532"/>
            <a:ext cx="2484385" cy="33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182D396-EC2D-4435-A2E7-2BE57CF6A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A4CB988-4FC4-43C9-A77B-2DA3729E8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56047"/>
          </a:xfrm>
          <a:custGeom>
            <a:avLst/>
            <a:gdLst>
              <a:gd name="connsiteX0" fmla="*/ 0 w 12192000"/>
              <a:gd name="connsiteY0" fmla="*/ 0 h 4293216"/>
              <a:gd name="connsiteX1" fmla="*/ 12192000 w 12192000"/>
              <a:gd name="connsiteY1" fmla="*/ 0 h 4293216"/>
              <a:gd name="connsiteX2" fmla="*/ 12192000 w 12192000"/>
              <a:gd name="connsiteY2" fmla="*/ 3185673 h 4293216"/>
              <a:gd name="connsiteX3" fmla="*/ 12143112 w 12192000"/>
              <a:gd name="connsiteY3" fmla="*/ 3193652 h 4293216"/>
              <a:gd name="connsiteX4" fmla="*/ 12094615 w 12192000"/>
              <a:gd name="connsiteY4" fmla="*/ 3199036 h 4293216"/>
              <a:gd name="connsiteX5" fmla="*/ 11894900 w 12192000"/>
              <a:gd name="connsiteY5" fmla="*/ 3195541 h 4293216"/>
              <a:gd name="connsiteX6" fmla="*/ 11750719 w 12192000"/>
              <a:gd name="connsiteY6" fmla="*/ 3229160 h 4293216"/>
              <a:gd name="connsiteX7" fmla="*/ 11680531 w 12192000"/>
              <a:gd name="connsiteY7" fmla="*/ 3236357 h 4293216"/>
              <a:gd name="connsiteX8" fmla="*/ 11538829 w 12192000"/>
              <a:gd name="connsiteY8" fmla="*/ 3227833 h 4293216"/>
              <a:gd name="connsiteX9" fmla="*/ 11369225 w 12192000"/>
              <a:gd name="connsiteY9" fmla="*/ 3292807 h 4293216"/>
              <a:gd name="connsiteX10" fmla="*/ 11234439 w 12192000"/>
              <a:gd name="connsiteY10" fmla="*/ 3350975 h 4293216"/>
              <a:gd name="connsiteX11" fmla="*/ 11110124 w 12192000"/>
              <a:gd name="connsiteY11" fmla="*/ 3358608 h 4293216"/>
              <a:gd name="connsiteX12" fmla="*/ 10891631 w 12192000"/>
              <a:gd name="connsiteY12" fmla="*/ 3390185 h 4293216"/>
              <a:gd name="connsiteX13" fmla="*/ 10625578 w 12192000"/>
              <a:gd name="connsiteY13" fmla="*/ 3379924 h 4293216"/>
              <a:gd name="connsiteX14" fmla="*/ 10506803 w 12192000"/>
              <a:gd name="connsiteY14" fmla="*/ 3368850 h 4293216"/>
              <a:gd name="connsiteX15" fmla="*/ 10418676 w 12192000"/>
              <a:gd name="connsiteY15" fmla="*/ 3363381 h 4293216"/>
              <a:gd name="connsiteX16" fmla="*/ 10306960 w 12192000"/>
              <a:gd name="connsiteY16" fmla="*/ 3359182 h 4293216"/>
              <a:gd name="connsiteX17" fmla="*/ 10208991 w 12192000"/>
              <a:gd name="connsiteY17" fmla="*/ 3371982 h 4293216"/>
              <a:gd name="connsiteX18" fmla="*/ 9997701 w 12192000"/>
              <a:gd name="connsiteY18" fmla="*/ 3359884 h 4293216"/>
              <a:gd name="connsiteX19" fmla="*/ 9843565 w 12192000"/>
              <a:gd name="connsiteY19" fmla="*/ 3385923 h 4293216"/>
              <a:gd name="connsiteX20" fmla="*/ 9485316 w 12192000"/>
              <a:gd name="connsiteY20" fmla="*/ 3380559 h 4293216"/>
              <a:gd name="connsiteX21" fmla="*/ 9452412 w 12192000"/>
              <a:gd name="connsiteY21" fmla="*/ 3377143 h 4293216"/>
              <a:gd name="connsiteX22" fmla="*/ 9345198 w 12192000"/>
              <a:gd name="connsiteY22" fmla="*/ 3374085 h 4293216"/>
              <a:gd name="connsiteX23" fmla="*/ 9275445 w 12192000"/>
              <a:gd name="connsiteY23" fmla="*/ 3363071 h 4293216"/>
              <a:gd name="connsiteX24" fmla="*/ 9134361 w 12192000"/>
              <a:gd name="connsiteY24" fmla="*/ 3327111 h 4293216"/>
              <a:gd name="connsiteX25" fmla="*/ 9040757 w 12192000"/>
              <a:gd name="connsiteY25" fmla="*/ 3342694 h 4293216"/>
              <a:gd name="connsiteX26" fmla="*/ 8760781 w 12192000"/>
              <a:gd name="connsiteY26" fmla="*/ 3332936 h 4293216"/>
              <a:gd name="connsiteX27" fmla="*/ 8687117 w 12192000"/>
              <a:gd name="connsiteY27" fmla="*/ 3331230 h 4293216"/>
              <a:gd name="connsiteX28" fmla="*/ 8470507 w 12192000"/>
              <a:gd name="connsiteY28" fmla="*/ 3337453 h 4293216"/>
              <a:gd name="connsiteX29" fmla="*/ 8315381 w 12192000"/>
              <a:gd name="connsiteY29" fmla="*/ 3322295 h 4293216"/>
              <a:gd name="connsiteX30" fmla="*/ 8294201 w 12192000"/>
              <a:gd name="connsiteY30" fmla="*/ 3332050 h 4293216"/>
              <a:gd name="connsiteX31" fmla="*/ 8164831 w 12192000"/>
              <a:gd name="connsiteY31" fmla="*/ 3359700 h 4293216"/>
              <a:gd name="connsiteX32" fmla="*/ 8075075 w 12192000"/>
              <a:gd name="connsiteY32" fmla="*/ 3417343 h 4293216"/>
              <a:gd name="connsiteX33" fmla="*/ 7918115 w 12192000"/>
              <a:gd name="connsiteY33" fmla="*/ 3455579 h 4293216"/>
              <a:gd name="connsiteX34" fmla="*/ 7760841 w 12192000"/>
              <a:gd name="connsiteY34" fmla="*/ 3487563 h 4293216"/>
              <a:gd name="connsiteX35" fmla="*/ 7702987 w 12192000"/>
              <a:gd name="connsiteY35" fmla="*/ 3496294 h 4293216"/>
              <a:gd name="connsiteX36" fmla="*/ 7521263 w 12192000"/>
              <a:gd name="connsiteY36" fmla="*/ 3513388 h 4293216"/>
              <a:gd name="connsiteX37" fmla="*/ 7459193 w 12192000"/>
              <a:gd name="connsiteY37" fmla="*/ 3519960 h 4293216"/>
              <a:gd name="connsiteX38" fmla="*/ 7406503 w 12192000"/>
              <a:gd name="connsiteY38" fmla="*/ 3556202 h 4293216"/>
              <a:gd name="connsiteX39" fmla="*/ 7333249 w 12192000"/>
              <a:gd name="connsiteY39" fmla="*/ 3574690 h 4293216"/>
              <a:gd name="connsiteX40" fmla="*/ 7289557 w 12192000"/>
              <a:gd name="connsiteY40" fmla="*/ 3586062 h 4293216"/>
              <a:gd name="connsiteX41" fmla="*/ 7164101 w 12192000"/>
              <a:gd name="connsiteY41" fmla="*/ 3592446 h 4293216"/>
              <a:gd name="connsiteX42" fmla="*/ 6997295 w 12192000"/>
              <a:gd name="connsiteY42" fmla="*/ 3549161 h 4293216"/>
              <a:gd name="connsiteX43" fmla="*/ 6869492 w 12192000"/>
              <a:gd name="connsiteY43" fmla="*/ 3547094 h 4293216"/>
              <a:gd name="connsiteX44" fmla="*/ 6862104 w 12192000"/>
              <a:gd name="connsiteY44" fmla="*/ 3555890 h 4293216"/>
              <a:gd name="connsiteX45" fmla="*/ 6765720 w 12192000"/>
              <a:gd name="connsiteY45" fmla="*/ 3544539 h 4293216"/>
              <a:gd name="connsiteX46" fmla="*/ 6644256 w 12192000"/>
              <a:gd name="connsiteY46" fmla="*/ 3563766 h 4293216"/>
              <a:gd name="connsiteX47" fmla="*/ 6547019 w 12192000"/>
              <a:gd name="connsiteY47" fmla="*/ 3578825 h 4293216"/>
              <a:gd name="connsiteX48" fmla="*/ 6494018 w 12192000"/>
              <a:gd name="connsiteY48" fmla="*/ 3590263 h 4293216"/>
              <a:gd name="connsiteX49" fmla="*/ 6456586 w 12192000"/>
              <a:gd name="connsiteY49" fmla="*/ 3603733 h 4293216"/>
              <a:gd name="connsiteX50" fmla="*/ 6355200 w 12192000"/>
              <a:gd name="connsiteY50" fmla="*/ 3610328 h 4293216"/>
              <a:gd name="connsiteX51" fmla="*/ 6229969 w 12192000"/>
              <a:gd name="connsiteY51" fmla="*/ 3614226 h 4293216"/>
              <a:gd name="connsiteX52" fmla="*/ 6148942 w 12192000"/>
              <a:gd name="connsiteY52" fmla="*/ 3612128 h 4293216"/>
              <a:gd name="connsiteX53" fmla="*/ 6120984 w 12192000"/>
              <a:gd name="connsiteY53" fmla="*/ 3624460 h 4293216"/>
              <a:gd name="connsiteX54" fmla="*/ 6116837 w 12192000"/>
              <a:gd name="connsiteY54" fmla="*/ 3636243 h 4293216"/>
              <a:gd name="connsiteX55" fmla="*/ 6097661 w 12192000"/>
              <a:gd name="connsiteY55" fmla="*/ 3639228 h 4293216"/>
              <a:gd name="connsiteX56" fmla="*/ 6093123 w 12192000"/>
              <a:gd name="connsiteY56" fmla="*/ 3642160 h 4293216"/>
              <a:gd name="connsiteX57" fmla="*/ 6052914 w 12192000"/>
              <a:gd name="connsiteY57" fmla="*/ 3647760 h 4293216"/>
              <a:gd name="connsiteX58" fmla="*/ 5995823 w 12192000"/>
              <a:gd name="connsiteY58" fmla="*/ 3635040 h 4293216"/>
              <a:gd name="connsiteX59" fmla="*/ 5865838 w 12192000"/>
              <a:gd name="connsiteY59" fmla="*/ 3656467 h 4293216"/>
              <a:gd name="connsiteX60" fmla="*/ 5491971 w 12192000"/>
              <a:gd name="connsiteY60" fmla="*/ 3676789 h 4293216"/>
              <a:gd name="connsiteX61" fmla="*/ 5259335 w 12192000"/>
              <a:gd name="connsiteY61" fmla="*/ 3672942 h 4293216"/>
              <a:gd name="connsiteX62" fmla="*/ 5091319 w 12192000"/>
              <a:gd name="connsiteY62" fmla="*/ 3667277 h 4293216"/>
              <a:gd name="connsiteX63" fmla="*/ 5016802 w 12192000"/>
              <a:gd name="connsiteY63" fmla="*/ 3651805 h 4293216"/>
              <a:gd name="connsiteX64" fmla="*/ 4994076 w 12192000"/>
              <a:gd name="connsiteY64" fmla="*/ 3643894 h 4293216"/>
              <a:gd name="connsiteX65" fmla="*/ 4991255 w 12192000"/>
              <a:gd name="connsiteY65" fmla="*/ 3645778 h 4293216"/>
              <a:gd name="connsiteX66" fmla="*/ 4964719 w 12192000"/>
              <a:gd name="connsiteY66" fmla="*/ 3645057 h 4293216"/>
              <a:gd name="connsiteX67" fmla="*/ 4958984 w 12192000"/>
              <a:gd name="connsiteY67" fmla="*/ 3639197 h 4293216"/>
              <a:gd name="connsiteX68" fmla="*/ 4940802 w 12192000"/>
              <a:gd name="connsiteY68" fmla="*/ 3636915 h 4293216"/>
              <a:gd name="connsiteX69" fmla="*/ 4905046 w 12192000"/>
              <a:gd name="connsiteY69" fmla="*/ 3627605 h 4293216"/>
              <a:gd name="connsiteX70" fmla="*/ 4898297 w 12192000"/>
              <a:gd name="connsiteY70" fmla="*/ 3630378 h 4293216"/>
              <a:gd name="connsiteX71" fmla="*/ 4853352 w 12192000"/>
              <a:gd name="connsiteY71" fmla="*/ 3636980 h 4293216"/>
              <a:gd name="connsiteX72" fmla="*/ 4843504 w 12192000"/>
              <a:gd name="connsiteY72" fmla="*/ 3625413 h 4293216"/>
              <a:gd name="connsiteX73" fmla="*/ 4828154 w 12192000"/>
              <a:gd name="connsiteY73" fmla="*/ 3632802 h 4293216"/>
              <a:gd name="connsiteX74" fmla="*/ 4798883 w 12192000"/>
              <a:gd name="connsiteY74" fmla="*/ 3642033 h 4293216"/>
              <a:gd name="connsiteX75" fmla="*/ 4731045 w 12192000"/>
              <a:gd name="connsiteY75" fmla="*/ 3689844 h 4293216"/>
              <a:gd name="connsiteX76" fmla="*/ 4674720 w 12192000"/>
              <a:gd name="connsiteY76" fmla="*/ 3682772 h 4293216"/>
              <a:gd name="connsiteX77" fmla="*/ 4663344 w 12192000"/>
              <a:gd name="connsiteY77" fmla="*/ 3682515 h 4293216"/>
              <a:gd name="connsiteX78" fmla="*/ 4663100 w 12192000"/>
              <a:gd name="connsiteY78" fmla="*/ 3682992 h 4293216"/>
              <a:gd name="connsiteX79" fmla="*/ 4651066 w 12192000"/>
              <a:gd name="connsiteY79" fmla="*/ 3683681 h 4293216"/>
              <a:gd name="connsiteX80" fmla="*/ 4642602 w 12192000"/>
              <a:gd name="connsiteY80" fmla="*/ 3682048 h 4293216"/>
              <a:gd name="connsiteX81" fmla="*/ 4620533 w 12192000"/>
              <a:gd name="connsiteY81" fmla="*/ 3681551 h 4293216"/>
              <a:gd name="connsiteX82" fmla="*/ 4612820 w 12192000"/>
              <a:gd name="connsiteY82" fmla="*/ 3684580 h 4293216"/>
              <a:gd name="connsiteX83" fmla="*/ 4420068 w 12192000"/>
              <a:gd name="connsiteY83" fmla="*/ 3795398 h 4293216"/>
              <a:gd name="connsiteX84" fmla="*/ 4283652 w 12192000"/>
              <a:gd name="connsiteY84" fmla="*/ 3840751 h 4293216"/>
              <a:gd name="connsiteX85" fmla="*/ 4233002 w 12192000"/>
              <a:gd name="connsiteY85" fmla="*/ 3854432 h 4293216"/>
              <a:gd name="connsiteX86" fmla="*/ 4148272 w 12192000"/>
              <a:gd name="connsiteY86" fmla="*/ 3890899 h 4293216"/>
              <a:gd name="connsiteX87" fmla="*/ 4110070 w 12192000"/>
              <a:gd name="connsiteY87" fmla="*/ 3894727 h 4293216"/>
              <a:gd name="connsiteX88" fmla="*/ 4072288 w 12192000"/>
              <a:gd name="connsiteY88" fmla="*/ 3887183 h 4293216"/>
              <a:gd name="connsiteX89" fmla="*/ 3975778 w 12192000"/>
              <a:gd name="connsiteY89" fmla="*/ 3939546 h 4293216"/>
              <a:gd name="connsiteX90" fmla="*/ 3912797 w 12192000"/>
              <a:gd name="connsiteY90" fmla="*/ 3964223 h 4293216"/>
              <a:gd name="connsiteX91" fmla="*/ 3861674 w 12192000"/>
              <a:gd name="connsiteY91" fmla="*/ 3961130 h 4293216"/>
              <a:gd name="connsiteX92" fmla="*/ 3731729 w 12192000"/>
              <a:gd name="connsiteY92" fmla="*/ 3978381 h 4293216"/>
              <a:gd name="connsiteX93" fmla="*/ 3548983 w 12192000"/>
              <a:gd name="connsiteY93" fmla="*/ 3969289 h 4293216"/>
              <a:gd name="connsiteX94" fmla="*/ 3491586 w 12192000"/>
              <a:gd name="connsiteY94" fmla="*/ 3977333 h 4293216"/>
              <a:gd name="connsiteX95" fmla="*/ 3486313 w 12192000"/>
              <a:gd name="connsiteY95" fmla="*/ 3986680 h 4293216"/>
              <a:gd name="connsiteX96" fmla="*/ 3395074 w 12192000"/>
              <a:gd name="connsiteY96" fmla="*/ 3965888 h 4293216"/>
              <a:gd name="connsiteX97" fmla="*/ 3285495 w 12192000"/>
              <a:gd name="connsiteY97" fmla="*/ 4000384 h 4293216"/>
              <a:gd name="connsiteX98" fmla="*/ 3206618 w 12192000"/>
              <a:gd name="connsiteY98" fmla="*/ 4036832 h 4293216"/>
              <a:gd name="connsiteX99" fmla="*/ 3160750 w 12192000"/>
              <a:gd name="connsiteY99" fmla="*/ 4052769 h 4293216"/>
              <a:gd name="connsiteX100" fmla="*/ 3129193 w 12192000"/>
              <a:gd name="connsiteY100" fmla="*/ 4069358 h 4293216"/>
              <a:gd name="connsiteX101" fmla="*/ 3039071 w 12192000"/>
              <a:gd name="connsiteY101" fmla="*/ 4084720 h 4293216"/>
              <a:gd name="connsiteX102" fmla="*/ 2885593 w 12192000"/>
              <a:gd name="connsiteY102" fmla="*/ 4098953 h 4293216"/>
              <a:gd name="connsiteX103" fmla="*/ 2786787 w 12192000"/>
              <a:gd name="connsiteY103" fmla="*/ 4155895 h 4293216"/>
              <a:gd name="connsiteX104" fmla="*/ 2654560 w 12192000"/>
              <a:gd name="connsiteY104" fmla="*/ 4163783 h 4293216"/>
              <a:gd name="connsiteX105" fmla="*/ 2380801 w 12192000"/>
              <a:gd name="connsiteY105" fmla="*/ 4186131 h 4293216"/>
              <a:gd name="connsiteX106" fmla="*/ 2063928 w 12192000"/>
              <a:gd name="connsiteY106" fmla="*/ 4224310 h 4293216"/>
              <a:gd name="connsiteX107" fmla="*/ 1862741 w 12192000"/>
              <a:gd name="connsiteY107" fmla="*/ 4255957 h 4293216"/>
              <a:gd name="connsiteX108" fmla="*/ 1737817 w 12192000"/>
              <a:gd name="connsiteY108" fmla="*/ 4262724 h 4293216"/>
              <a:gd name="connsiteX109" fmla="*/ 1676636 w 12192000"/>
              <a:gd name="connsiteY109" fmla="*/ 4260795 h 4293216"/>
              <a:gd name="connsiteX110" fmla="*/ 1645414 w 12192000"/>
              <a:gd name="connsiteY110" fmla="*/ 4275834 h 4293216"/>
              <a:gd name="connsiteX111" fmla="*/ 1640709 w 12192000"/>
              <a:gd name="connsiteY111" fmla="*/ 4278408 h 4293216"/>
              <a:gd name="connsiteX112" fmla="*/ 1629709 w 12192000"/>
              <a:gd name="connsiteY112" fmla="*/ 4274155 h 4293216"/>
              <a:gd name="connsiteX113" fmla="*/ 1493817 w 12192000"/>
              <a:gd name="connsiteY113" fmla="*/ 4278417 h 4293216"/>
              <a:gd name="connsiteX114" fmla="*/ 1350289 w 12192000"/>
              <a:gd name="connsiteY114" fmla="*/ 4293216 h 4293216"/>
              <a:gd name="connsiteX115" fmla="*/ 1045574 w 12192000"/>
              <a:gd name="connsiteY115" fmla="*/ 4279791 h 4293216"/>
              <a:gd name="connsiteX116" fmla="*/ 998405 w 12192000"/>
              <a:gd name="connsiteY116" fmla="*/ 4276696 h 4293216"/>
              <a:gd name="connsiteX117" fmla="*/ 827314 w 12192000"/>
              <a:gd name="connsiteY117" fmla="*/ 4218527 h 4293216"/>
              <a:gd name="connsiteX118" fmla="*/ 766623 w 12192000"/>
              <a:gd name="connsiteY118" fmla="*/ 4209522 h 4293216"/>
              <a:gd name="connsiteX119" fmla="*/ 479705 w 12192000"/>
              <a:gd name="connsiteY119" fmla="*/ 4162078 h 4293216"/>
              <a:gd name="connsiteX120" fmla="*/ 441283 w 12192000"/>
              <a:gd name="connsiteY120" fmla="*/ 4150343 h 4293216"/>
              <a:gd name="connsiteX121" fmla="*/ 390282 w 12192000"/>
              <a:gd name="connsiteY121" fmla="*/ 4127313 h 4293216"/>
              <a:gd name="connsiteX122" fmla="*/ 156777 w 12192000"/>
              <a:gd name="connsiteY122" fmla="*/ 4120589 h 4293216"/>
              <a:gd name="connsiteX123" fmla="*/ 76043 w 12192000"/>
              <a:gd name="connsiteY123" fmla="*/ 4102827 h 4293216"/>
              <a:gd name="connsiteX124" fmla="*/ 0 w 12192000"/>
              <a:gd name="connsiteY124" fmla="*/ 4107190 h 429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2000" h="4293216">
                <a:moveTo>
                  <a:pt x="0" y="0"/>
                </a:moveTo>
                <a:lnTo>
                  <a:pt x="12192000" y="0"/>
                </a:lnTo>
                <a:lnTo>
                  <a:pt x="12192000" y="3185673"/>
                </a:lnTo>
                <a:lnTo>
                  <a:pt x="12143112" y="3193652"/>
                </a:lnTo>
                <a:cubicBezTo>
                  <a:pt x="12124804" y="3196343"/>
                  <a:pt x="12107993" y="3198367"/>
                  <a:pt x="12094615" y="3199036"/>
                </a:cubicBezTo>
                <a:cubicBezTo>
                  <a:pt x="12012218" y="3205052"/>
                  <a:pt x="11952216" y="3190520"/>
                  <a:pt x="11894900" y="3195541"/>
                </a:cubicBezTo>
                <a:cubicBezTo>
                  <a:pt x="11837584" y="3200562"/>
                  <a:pt x="11757281" y="3198877"/>
                  <a:pt x="11750719" y="3229160"/>
                </a:cubicBezTo>
                <a:cubicBezTo>
                  <a:pt x="11732102" y="3229293"/>
                  <a:pt x="11688851" y="3218612"/>
                  <a:pt x="11680531" y="3236357"/>
                </a:cubicBezTo>
                <a:cubicBezTo>
                  <a:pt x="11616205" y="3213782"/>
                  <a:pt x="11591805" y="3264079"/>
                  <a:pt x="11538829" y="3227833"/>
                </a:cubicBezTo>
                <a:cubicBezTo>
                  <a:pt x="11468793" y="3225896"/>
                  <a:pt x="11388192" y="3258669"/>
                  <a:pt x="11369225" y="3292807"/>
                </a:cubicBezTo>
                <a:cubicBezTo>
                  <a:pt x="11342991" y="3322290"/>
                  <a:pt x="11252118" y="3333619"/>
                  <a:pt x="11234439" y="3350975"/>
                </a:cubicBezTo>
                <a:cubicBezTo>
                  <a:pt x="11196046" y="3324378"/>
                  <a:pt x="11148271" y="3364841"/>
                  <a:pt x="11110124" y="3358608"/>
                </a:cubicBezTo>
                <a:cubicBezTo>
                  <a:pt x="11032265" y="3366851"/>
                  <a:pt x="10981881" y="3345368"/>
                  <a:pt x="10891631" y="3390185"/>
                </a:cubicBezTo>
                <a:cubicBezTo>
                  <a:pt x="10806265" y="3366066"/>
                  <a:pt x="10728715" y="3405022"/>
                  <a:pt x="10625578" y="3379924"/>
                </a:cubicBezTo>
                <a:cubicBezTo>
                  <a:pt x="10567331" y="3379193"/>
                  <a:pt x="10561144" y="3356066"/>
                  <a:pt x="10506803" y="3368850"/>
                </a:cubicBezTo>
                <a:cubicBezTo>
                  <a:pt x="10492442" y="3407319"/>
                  <a:pt x="10447457" y="3362633"/>
                  <a:pt x="10418676" y="3363381"/>
                </a:cubicBezTo>
                <a:cubicBezTo>
                  <a:pt x="10403639" y="3389042"/>
                  <a:pt x="10328027" y="3359251"/>
                  <a:pt x="10306960" y="3359182"/>
                </a:cubicBezTo>
                <a:cubicBezTo>
                  <a:pt x="10302157" y="3374102"/>
                  <a:pt x="10219555" y="3386194"/>
                  <a:pt x="10208991" y="3371982"/>
                </a:cubicBezTo>
                <a:cubicBezTo>
                  <a:pt x="10157448" y="3372099"/>
                  <a:pt x="10069547" y="3355997"/>
                  <a:pt x="9997701" y="3359884"/>
                </a:cubicBezTo>
                <a:cubicBezTo>
                  <a:pt x="9923613" y="3355157"/>
                  <a:pt x="9872896" y="3381131"/>
                  <a:pt x="9843565" y="3385923"/>
                </a:cubicBezTo>
                <a:cubicBezTo>
                  <a:pt x="9706147" y="3397579"/>
                  <a:pt x="9609658" y="3359575"/>
                  <a:pt x="9485316" y="3380559"/>
                </a:cubicBezTo>
                <a:cubicBezTo>
                  <a:pt x="9470915" y="3390823"/>
                  <a:pt x="9462022" y="3392531"/>
                  <a:pt x="9452412" y="3377143"/>
                </a:cubicBezTo>
                <a:cubicBezTo>
                  <a:pt x="9413424" y="3382192"/>
                  <a:pt x="9366033" y="3348574"/>
                  <a:pt x="9345198" y="3374085"/>
                </a:cubicBezTo>
                <a:cubicBezTo>
                  <a:pt x="9340178" y="3338280"/>
                  <a:pt x="9292226" y="3395025"/>
                  <a:pt x="9275445" y="3363071"/>
                </a:cubicBezTo>
                <a:cubicBezTo>
                  <a:pt x="9273443" y="3306252"/>
                  <a:pt x="9179394" y="3342580"/>
                  <a:pt x="9134361" y="3327111"/>
                </a:cubicBezTo>
                <a:cubicBezTo>
                  <a:pt x="9095246" y="3323715"/>
                  <a:pt x="9082383" y="3336089"/>
                  <a:pt x="9040757" y="3342694"/>
                </a:cubicBezTo>
                <a:cubicBezTo>
                  <a:pt x="8978494" y="3343665"/>
                  <a:pt x="8819721" y="3334847"/>
                  <a:pt x="8760781" y="3332936"/>
                </a:cubicBezTo>
                <a:cubicBezTo>
                  <a:pt x="8738132" y="3322915"/>
                  <a:pt x="8710247" y="3371249"/>
                  <a:pt x="8687117" y="3331230"/>
                </a:cubicBezTo>
                <a:cubicBezTo>
                  <a:pt x="8638738" y="3331983"/>
                  <a:pt x="8527306" y="3338492"/>
                  <a:pt x="8470507" y="3337453"/>
                </a:cubicBezTo>
                <a:cubicBezTo>
                  <a:pt x="8408551" y="3335964"/>
                  <a:pt x="8344765" y="3323195"/>
                  <a:pt x="8315381" y="3322295"/>
                </a:cubicBezTo>
                <a:cubicBezTo>
                  <a:pt x="8317791" y="3330166"/>
                  <a:pt x="8302208" y="3337336"/>
                  <a:pt x="8294201" y="3332050"/>
                </a:cubicBezTo>
                <a:cubicBezTo>
                  <a:pt x="8160203" y="3329373"/>
                  <a:pt x="8253842" y="3388451"/>
                  <a:pt x="8164831" y="3359700"/>
                </a:cubicBezTo>
                <a:cubicBezTo>
                  <a:pt x="8111675" y="3360728"/>
                  <a:pt x="8140389" y="3451210"/>
                  <a:pt x="8075075" y="3417343"/>
                </a:cubicBezTo>
                <a:cubicBezTo>
                  <a:pt x="8012744" y="3428695"/>
                  <a:pt x="7983206" y="3469231"/>
                  <a:pt x="7918115" y="3455579"/>
                </a:cubicBezTo>
                <a:cubicBezTo>
                  <a:pt x="7859804" y="3466352"/>
                  <a:pt x="7813621" y="3489179"/>
                  <a:pt x="7760841" y="3487563"/>
                </a:cubicBezTo>
                <a:cubicBezTo>
                  <a:pt x="7744235" y="3502045"/>
                  <a:pt x="7726675" y="3509731"/>
                  <a:pt x="7702987" y="3496294"/>
                </a:cubicBezTo>
                <a:lnTo>
                  <a:pt x="7521263" y="3513388"/>
                </a:lnTo>
                <a:cubicBezTo>
                  <a:pt x="7497785" y="3533352"/>
                  <a:pt x="7482636" y="3497088"/>
                  <a:pt x="7459193" y="3519960"/>
                </a:cubicBezTo>
                <a:cubicBezTo>
                  <a:pt x="7478897" y="3544858"/>
                  <a:pt x="7397705" y="3531990"/>
                  <a:pt x="7406503" y="3556202"/>
                </a:cubicBezTo>
                <a:cubicBezTo>
                  <a:pt x="7365541" y="3529876"/>
                  <a:pt x="7371894" y="3575197"/>
                  <a:pt x="7333249" y="3574690"/>
                </a:cubicBezTo>
                <a:cubicBezTo>
                  <a:pt x="7311425" y="3566575"/>
                  <a:pt x="7298916" y="3567747"/>
                  <a:pt x="7289557" y="3586062"/>
                </a:cubicBezTo>
                <a:cubicBezTo>
                  <a:pt x="7187501" y="3545354"/>
                  <a:pt x="7243839" y="3596268"/>
                  <a:pt x="7164101" y="3592446"/>
                </a:cubicBezTo>
                <a:cubicBezTo>
                  <a:pt x="7093303" y="3584611"/>
                  <a:pt x="7082196" y="3592451"/>
                  <a:pt x="6997295" y="3549161"/>
                </a:cubicBezTo>
                <a:cubicBezTo>
                  <a:pt x="6978952" y="3535225"/>
                  <a:pt x="6892024" y="3545973"/>
                  <a:pt x="6869492" y="3547094"/>
                </a:cubicBezTo>
                <a:cubicBezTo>
                  <a:pt x="6846960" y="3548215"/>
                  <a:pt x="6864051" y="3552690"/>
                  <a:pt x="6862104" y="3555890"/>
                </a:cubicBezTo>
                <a:cubicBezTo>
                  <a:pt x="6808534" y="3523387"/>
                  <a:pt x="6794098" y="3568824"/>
                  <a:pt x="6765720" y="3544539"/>
                </a:cubicBezTo>
                <a:cubicBezTo>
                  <a:pt x="6702167" y="3548509"/>
                  <a:pt x="6670125" y="3584790"/>
                  <a:pt x="6644256" y="3563766"/>
                </a:cubicBezTo>
                <a:cubicBezTo>
                  <a:pt x="6614661" y="3573340"/>
                  <a:pt x="6580200" y="3600149"/>
                  <a:pt x="6547019" y="3578825"/>
                </a:cubicBezTo>
                <a:cubicBezTo>
                  <a:pt x="6552505" y="3602009"/>
                  <a:pt x="6505843" y="3570920"/>
                  <a:pt x="6494018" y="3590263"/>
                </a:cubicBezTo>
                <a:cubicBezTo>
                  <a:pt x="6486588" y="3606381"/>
                  <a:pt x="6470698" y="3600705"/>
                  <a:pt x="6456586" y="3603733"/>
                </a:cubicBezTo>
                <a:cubicBezTo>
                  <a:pt x="6443023" y="3618659"/>
                  <a:pt x="6376267" y="3618370"/>
                  <a:pt x="6355200" y="3610328"/>
                </a:cubicBezTo>
                <a:cubicBezTo>
                  <a:pt x="6298606" y="3577531"/>
                  <a:pt x="6275701" y="3638665"/>
                  <a:pt x="6229969" y="3614226"/>
                </a:cubicBezTo>
                <a:cubicBezTo>
                  <a:pt x="6216692" y="3612565"/>
                  <a:pt x="6159607" y="3609199"/>
                  <a:pt x="6148942" y="3612128"/>
                </a:cubicBezTo>
                <a:lnTo>
                  <a:pt x="6120984" y="3624460"/>
                </a:lnTo>
                <a:lnTo>
                  <a:pt x="6116837" y="3636243"/>
                </a:lnTo>
                <a:lnTo>
                  <a:pt x="6097661" y="3639228"/>
                </a:lnTo>
                <a:lnTo>
                  <a:pt x="6093123" y="3642160"/>
                </a:lnTo>
                <a:cubicBezTo>
                  <a:pt x="6084468" y="3647808"/>
                  <a:pt x="6062167" y="3643983"/>
                  <a:pt x="6052914" y="3647760"/>
                </a:cubicBezTo>
                <a:cubicBezTo>
                  <a:pt x="6044164" y="3597326"/>
                  <a:pt x="5986377" y="3680654"/>
                  <a:pt x="5995823" y="3635040"/>
                </a:cubicBezTo>
                <a:cubicBezTo>
                  <a:pt x="5943459" y="3647023"/>
                  <a:pt x="5911732" y="3605001"/>
                  <a:pt x="5865838" y="3656467"/>
                </a:cubicBezTo>
                <a:cubicBezTo>
                  <a:pt x="5708456" y="3644124"/>
                  <a:pt x="5605562" y="3698267"/>
                  <a:pt x="5491971" y="3676789"/>
                </a:cubicBezTo>
                <a:cubicBezTo>
                  <a:pt x="5433898" y="3644772"/>
                  <a:pt x="5294159" y="3671453"/>
                  <a:pt x="5259335" y="3672942"/>
                </a:cubicBezTo>
                <a:cubicBezTo>
                  <a:pt x="5179956" y="3683646"/>
                  <a:pt x="5151792" y="3671717"/>
                  <a:pt x="5091319" y="3667277"/>
                </a:cubicBezTo>
                <a:cubicBezTo>
                  <a:pt x="5085519" y="3660628"/>
                  <a:pt x="5024264" y="3655624"/>
                  <a:pt x="5016802" y="3651805"/>
                </a:cubicBezTo>
                <a:lnTo>
                  <a:pt x="4994076" y="3643894"/>
                </a:lnTo>
                <a:lnTo>
                  <a:pt x="4991255" y="3645778"/>
                </a:lnTo>
                <a:cubicBezTo>
                  <a:pt x="4978558" y="3649676"/>
                  <a:pt x="4970584" y="3648487"/>
                  <a:pt x="4964719" y="3645057"/>
                </a:cubicBezTo>
                <a:lnTo>
                  <a:pt x="4958984" y="3639197"/>
                </a:lnTo>
                <a:lnTo>
                  <a:pt x="4940802" y="3636915"/>
                </a:lnTo>
                <a:lnTo>
                  <a:pt x="4905046" y="3627605"/>
                </a:lnTo>
                <a:lnTo>
                  <a:pt x="4898297" y="3630378"/>
                </a:lnTo>
                <a:lnTo>
                  <a:pt x="4853352" y="3636980"/>
                </a:lnTo>
                <a:lnTo>
                  <a:pt x="4843504" y="3625413"/>
                </a:lnTo>
                <a:cubicBezTo>
                  <a:pt x="4840538" y="3629843"/>
                  <a:pt x="4836028" y="3632811"/>
                  <a:pt x="4828154" y="3632802"/>
                </a:cubicBezTo>
                <a:cubicBezTo>
                  <a:pt x="4839827" y="3664222"/>
                  <a:pt x="4823131" y="3644832"/>
                  <a:pt x="4798883" y="3642033"/>
                </a:cubicBezTo>
                <a:cubicBezTo>
                  <a:pt x="4811602" y="3690208"/>
                  <a:pt x="4742974" y="3663284"/>
                  <a:pt x="4731045" y="3689844"/>
                </a:cubicBezTo>
                <a:cubicBezTo>
                  <a:pt x="4712945" y="3686702"/>
                  <a:pt x="4694037" y="3684258"/>
                  <a:pt x="4674720" y="3682772"/>
                </a:cubicBezTo>
                <a:lnTo>
                  <a:pt x="4663344" y="3682515"/>
                </a:lnTo>
                <a:lnTo>
                  <a:pt x="4663100" y="3682992"/>
                </a:lnTo>
                <a:cubicBezTo>
                  <a:pt x="4660591" y="3683966"/>
                  <a:pt x="4656836" y="3684267"/>
                  <a:pt x="4651066" y="3683681"/>
                </a:cubicBezTo>
                <a:lnTo>
                  <a:pt x="4642602" y="3682048"/>
                </a:lnTo>
                <a:lnTo>
                  <a:pt x="4620533" y="3681551"/>
                </a:lnTo>
                <a:lnTo>
                  <a:pt x="4612820" y="3684580"/>
                </a:lnTo>
                <a:cubicBezTo>
                  <a:pt x="4579409" y="3703554"/>
                  <a:pt x="4488552" y="3721692"/>
                  <a:pt x="4420068" y="3795398"/>
                </a:cubicBezTo>
                <a:cubicBezTo>
                  <a:pt x="4369322" y="3811140"/>
                  <a:pt x="4331353" y="3837751"/>
                  <a:pt x="4283652" y="3840751"/>
                </a:cubicBezTo>
                <a:cubicBezTo>
                  <a:pt x="4270977" y="3856527"/>
                  <a:pt x="4256387" y="3865663"/>
                  <a:pt x="4233002" y="3854432"/>
                </a:cubicBezTo>
                <a:cubicBezTo>
                  <a:pt x="4187744" y="3873686"/>
                  <a:pt x="4186661" y="3899807"/>
                  <a:pt x="4148272" y="3890899"/>
                </a:cubicBezTo>
                <a:cubicBezTo>
                  <a:pt x="4135106" y="3916339"/>
                  <a:pt x="4143344" y="3888274"/>
                  <a:pt x="4110070" y="3894727"/>
                </a:cubicBezTo>
                <a:cubicBezTo>
                  <a:pt x="4081815" y="3896478"/>
                  <a:pt x="4096445" y="3879578"/>
                  <a:pt x="4072288" y="3887183"/>
                </a:cubicBezTo>
                <a:cubicBezTo>
                  <a:pt x="4052931" y="3891627"/>
                  <a:pt x="4002360" y="3926706"/>
                  <a:pt x="3975778" y="3939546"/>
                </a:cubicBezTo>
                <a:cubicBezTo>
                  <a:pt x="3934858" y="3917067"/>
                  <a:pt x="3947620" y="3961358"/>
                  <a:pt x="3912797" y="3964223"/>
                </a:cubicBezTo>
                <a:cubicBezTo>
                  <a:pt x="3891915" y="3958096"/>
                  <a:pt x="3867239" y="3942193"/>
                  <a:pt x="3861674" y="3961130"/>
                </a:cubicBezTo>
                <a:cubicBezTo>
                  <a:pt x="3808973" y="3961511"/>
                  <a:pt x="3804008" y="3975213"/>
                  <a:pt x="3731729" y="3978381"/>
                </a:cubicBezTo>
                <a:cubicBezTo>
                  <a:pt x="3666864" y="3976798"/>
                  <a:pt x="3632042" y="4004722"/>
                  <a:pt x="3548983" y="3969289"/>
                </a:cubicBezTo>
                <a:cubicBezTo>
                  <a:pt x="3530325" y="3957099"/>
                  <a:pt x="3504627" y="3960701"/>
                  <a:pt x="3491586" y="3977333"/>
                </a:cubicBezTo>
                <a:cubicBezTo>
                  <a:pt x="3489342" y="3980196"/>
                  <a:pt x="3487566" y="3983344"/>
                  <a:pt x="3486313" y="3986680"/>
                </a:cubicBezTo>
                <a:cubicBezTo>
                  <a:pt x="3433098" y="3959190"/>
                  <a:pt x="3424363" y="3987444"/>
                  <a:pt x="3395074" y="3965888"/>
                </a:cubicBezTo>
                <a:cubicBezTo>
                  <a:pt x="3338558" y="3975354"/>
                  <a:pt x="3312023" y="4018932"/>
                  <a:pt x="3285495" y="4000384"/>
                </a:cubicBezTo>
                <a:cubicBezTo>
                  <a:pt x="3260380" y="4012435"/>
                  <a:pt x="3239763" y="4055040"/>
                  <a:pt x="3206618" y="4036832"/>
                </a:cubicBezTo>
                <a:cubicBezTo>
                  <a:pt x="3215156" y="4059294"/>
                  <a:pt x="3168372" y="4032600"/>
                  <a:pt x="3160750" y="4052769"/>
                </a:cubicBezTo>
                <a:cubicBezTo>
                  <a:pt x="3156577" y="4069365"/>
                  <a:pt x="3141408" y="4065133"/>
                  <a:pt x="3129193" y="4069358"/>
                </a:cubicBezTo>
                <a:cubicBezTo>
                  <a:pt x="3119322" y="4085309"/>
                  <a:pt x="3059262" y="4090840"/>
                  <a:pt x="3039071" y="4084720"/>
                </a:cubicBezTo>
                <a:cubicBezTo>
                  <a:pt x="2983094" y="4057201"/>
                  <a:pt x="2930508" y="4119151"/>
                  <a:pt x="2885593" y="4098953"/>
                </a:cubicBezTo>
                <a:cubicBezTo>
                  <a:pt x="2836813" y="4097011"/>
                  <a:pt x="2817715" y="4137716"/>
                  <a:pt x="2786787" y="4155895"/>
                </a:cubicBezTo>
                <a:cubicBezTo>
                  <a:pt x="2721037" y="4129239"/>
                  <a:pt x="2722224" y="4158744"/>
                  <a:pt x="2654560" y="4163783"/>
                </a:cubicBezTo>
                <a:cubicBezTo>
                  <a:pt x="2565213" y="4157326"/>
                  <a:pt x="2466736" y="4217805"/>
                  <a:pt x="2380801" y="4186131"/>
                </a:cubicBezTo>
                <a:cubicBezTo>
                  <a:pt x="2271389" y="4170867"/>
                  <a:pt x="2150271" y="4212672"/>
                  <a:pt x="2063928" y="4224310"/>
                </a:cubicBezTo>
                <a:cubicBezTo>
                  <a:pt x="1994231" y="4241819"/>
                  <a:pt x="1918898" y="4209389"/>
                  <a:pt x="1862741" y="4255957"/>
                </a:cubicBezTo>
                <a:cubicBezTo>
                  <a:pt x="1797801" y="4260090"/>
                  <a:pt x="1774129" y="4263430"/>
                  <a:pt x="1737817" y="4262724"/>
                </a:cubicBezTo>
                <a:cubicBezTo>
                  <a:pt x="1725970" y="4261030"/>
                  <a:pt x="1698869" y="4261451"/>
                  <a:pt x="1676636" y="4260795"/>
                </a:cubicBezTo>
                <a:cubicBezTo>
                  <a:pt x="1681367" y="4272434"/>
                  <a:pt x="1649032" y="4270797"/>
                  <a:pt x="1645414" y="4275834"/>
                </a:cubicBezTo>
                <a:lnTo>
                  <a:pt x="1640709" y="4278408"/>
                </a:lnTo>
                <a:lnTo>
                  <a:pt x="1629709" y="4274155"/>
                </a:lnTo>
                <a:cubicBezTo>
                  <a:pt x="1614416" y="4268710"/>
                  <a:pt x="1508379" y="4278234"/>
                  <a:pt x="1493817" y="4278417"/>
                </a:cubicBezTo>
                <a:cubicBezTo>
                  <a:pt x="1381605" y="4317129"/>
                  <a:pt x="1431117" y="4241870"/>
                  <a:pt x="1350289" y="4293216"/>
                </a:cubicBezTo>
                <a:cubicBezTo>
                  <a:pt x="1260039" y="4248399"/>
                  <a:pt x="1123433" y="4288034"/>
                  <a:pt x="1045574" y="4279791"/>
                </a:cubicBezTo>
                <a:cubicBezTo>
                  <a:pt x="1007427" y="4286024"/>
                  <a:pt x="1036798" y="4250099"/>
                  <a:pt x="998405" y="4276696"/>
                </a:cubicBezTo>
                <a:cubicBezTo>
                  <a:pt x="980726" y="4236650"/>
                  <a:pt x="858086" y="4229858"/>
                  <a:pt x="827314" y="4218527"/>
                </a:cubicBezTo>
                <a:cubicBezTo>
                  <a:pt x="776582" y="4198003"/>
                  <a:pt x="832121" y="4216661"/>
                  <a:pt x="766623" y="4209522"/>
                </a:cubicBezTo>
                <a:cubicBezTo>
                  <a:pt x="713647" y="4245768"/>
                  <a:pt x="534955" y="4112275"/>
                  <a:pt x="479705" y="4162078"/>
                </a:cubicBezTo>
                <a:cubicBezTo>
                  <a:pt x="471385" y="4144333"/>
                  <a:pt x="459900" y="4150476"/>
                  <a:pt x="441283" y="4150343"/>
                </a:cubicBezTo>
                <a:cubicBezTo>
                  <a:pt x="434721" y="4120060"/>
                  <a:pt x="402741" y="4146111"/>
                  <a:pt x="390282" y="4127313"/>
                </a:cubicBezTo>
                <a:cubicBezTo>
                  <a:pt x="334119" y="4135778"/>
                  <a:pt x="199295" y="4125705"/>
                  <a:pt x="156777" y="4120589"/>
                </a:cubicBezTo>
                <a:cubicBezTo>
                  <a:pt x="122866" y="4118991"/>
                  <a:pt x="109905" y="4099532"/>
                  <a:pt x="76043" y="4102827"/>
                </a:cubicBezTo>
                <a:lnTo>
                  <a:pt x="0" y="410719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D21119-BE32-4C7C-A249-CA5325C8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4577550"/>
            <a:ext cx="10090241" cy="1222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Aydin </a:t>
            </a:r>
            <a:r>
              <a:rPr lang="en-US" dirty="0" err="1"/>
              <a:t>Eren</a:t>
            </a:r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98DC8B9-D83E-4AB5-AF01-949432C5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87432" y="2053290"/>
            <a:ext cx="2998601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7571615-2128-42C8-A371-2833F542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156" y="2374793"/>
            <a:ext cx="2791841" cy="13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02EC5B7-C0AE-4D3C-B707-D8433826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6700" y="2053290"/>
            <a:ext cx="2998601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Zástupný obsah 4" descr="Obsah obrázku sníh, exteriér, obloha, doprava&#10;&#10;Popis byl vytvořen automaticky">
            <a:extLst>
              <a:ext uri="{FF2B5EF4-FFF2-40B4-BE49-F238E27FC236}">
                <a16:creationId xmlns:a16="http://schemas.microsoft.com/office/drawing/2014/main" id="{CF440BA6-D9CE-4A26-BE9E-907D1787D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19" y="2149834"/>
            <a:ext cx="2786162" cy="1845832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4A54E01-9402-4E71-8FCF-C87CD60A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4332" y="2053290"/>
            <a:ext cx="2998601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095DD3F3-F755-4E61-9563-1A9911F56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21" y="2145553"/>
            <a:ext cx="1233169" cy="18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003A656-D974-4C8E-AC40-DB648F0E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1"/>
            <a:ext cx="1222132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298EF43-252D-4B18-9998-974B4D04E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2782"/>
            <a:ext cx="12226455" cy="2053064"/>
          </a:xfrm>
          <a:custGeom>
            <a:avLst/>
            <a:gdLst>
              <a:gd name="connsiteX0" fmla="*/ 0 w 12226455"/>
              <a:gd name="connsiteY0" fmla="*/ 0 h 2053064"/>
              <a:gd name="connsiteX1" fmla="*/ 12226455 w 12226455"/>
              <a:gd name="connsiteY1" fmla="*/ 0 h 2053064"/>
              <a:gd name="connsiteX2" fmla="*/ 12226455 w 12226455"/>
              <a:gd name="connsiteY2" fmla="*/ 1142434 h 2053064"/>
              <a:gd name="connsiteX3" fmla="*/ 12210010 w 12226455"/>
              <a:gd name="connsiteY3" fmla="*/ 1142217 h 2053064"/>
              <a:gd name="connsiteX4" fmla="*/ 12097957 w 12226455"/>
              <a:gd name="connsiteY4" fmla="*/ 1125163 h 2053064"/>
              <a:gd name="connsiteX5" fmla="*/ 11705048 w 12226455"/>
              <a:gd name="connsiteY5" fmla="*/ 1279507 h 2053064"/>
              <a:gd name="connsiteX6" fmla="*/ 11578252 w 12226455"/>
              <a:gd name="connsiteY6" fmla="*/ 1424082 h 2053064"/>
              <a:gd name="connsiteX7" fmla="*/ 11441414 w 12226455"/>
              <a:gd name="connsiteY7" fmla="*/ 1483737 h 2053064"/>
              <a:gd name="connsiteX8" fmla="*/ 11384400 w 12226455"/>
              <a:gd name="connsiteY8" fmla="*/ 1551092 h 2053064"/>
              <a:gd name="connsiteX9" fmla="*/ 11303557 w 12226455"/>
              <a:gd name="connsiteY9" fmla="*/ 1596629 h 2053064"/>
              <a:gd name="connsiteX10" fmla="*/ 11206311 w 12226455"/>
              <a:gd name="connsiteY10" fmla="*/ 1602843 h 2053064"/>
              <a:gd name="connsiteX11" fmla="*/ 10860623 w 12226455"/>
              <a:gd name="connsiteY11" fmla="*/ 1584198 h 2053064"/>
              <a:gd name="connsiteX12" fmla="*/ 10374059 w 12226455"/>
              <a:gd name="connsiteY12" fmla="*/ 1638018 h 2053064"/>
              <a:gd name="connsiteX13" fmla="*/ 10215678 w 12226455"/>
              <a:gd name="connsiteY13" fmla="*/ 1625300 h 2053064"/>
              <a:gd name="connsiteX14" fmla="*/ 10015680 w 12226455"/>
              <a:gd name="connsiteY14" fmla="*/ 1677839 h 2053064"/>
              <a:gd name="connsiteX15" fmla="*/ 9411126 w 12226455"/>
              <a:gd name="connsiteY15" fmla="*/ 1725075 h 2053064"/>
              <a:gd name="connsiteX16" fmla="*/ 9341661 w 12226455"/>
              <a:gd name="connsiteY16" fmla="*/ 1766471 h 2053064"/>
              <a:gd name="connsiteX17" fmla="*/ 9091392 w 12226455"/>
              <a:gd name="connsiteY17" fmla="*/ 1794089 h 2053064"/>
              <a:gd name="connsiteX18" fmla="*/ 9046316 w 12226455"/>
              <a:gd name="connsiteY18" fmla="*/ 1801445 h 2053064"/>
              <a:gd name="connsiteX19" fmla="*/ 8924496 w 12226455"/>
              <a:gd name="connsiteY19" fmla="*/ 1804460 h 2053064"/>
              <a:gd name="connsiteX20" fmla="*/ 8730039 w 12226455"/>
              <a:gd name="connsiteY20" fmla="*/ 1834524 h 2053064"/>
              <a:gd name="connsiteX21" fmla="*/ 8637317 w 12226455"/>
              <a:gd name="connsiteY21" fmla="*/ 1855856 h 2053064"/>
              <a:gd name="connsiteX22" fmla="*/ 8497138 w 12226455"/>
              <a:gd name="connsiteY22" fmla="*/ 1917519 h 2053064"/>
              <a:gd name="connsiteX23" fmla="*/ 8281534 w 12226455"/>
              <a:gd name="connsiteY23" fmla="*/ 1929468 h 2053064"/>
              <a:gd name="connsiteX24" fmla="*/ 8275009 w 12226455"/>
              <a:gd name="connsiteY24" fmla="*/ 1930086 h 2053064"/>
              <a:gd name="connsiteX25" fmla="*/ 8215546 w 12226455"/>
              <a:gd name="connsiteY25" fmla="*/ 1914300 h 2053064"/>
              <a:gd name="connsiteX26" fmla="*/ 8191205 w 12226455"/>
              <a:gd name="connsiteY26" fmla="*/ 1916861 h 2053064"/>
              <a:gd name="connsiteX27" fmla="*/ 8022833 w 12226455"/>
              <a:gd name="connsiteY27" fmla="*/ 1910380 h 2053064"/>
              <a:gd name="connsiteX28" fmla="*/ 7842457 w 12226455"/>
              <a:gd name="connsiteY28" fmla="*/ 1925076 h 2053064"/>
              <a:gd name="connsiteX29" fmla="*/ 7623424 w 12226455"/>
              <a:gd name="connsiteY29" fmla="*/ 1914063 h 2053064"/>
              <a:gd name="connsiteX30" fmla="*/ 7513247 w 12226455"/>
              <a:gd name="connsiteY30" fmla="*/ 1927057 h 2053064"/>
              <a:gd name="connsiteX31" fmla="*/ 7252408 w 12226455"/>
              <a:gd name="connsiteY31" fmla="*/ 1944492 h 2053064"/>
              <a:gd name="connsiteX32" fmla="*/ 7058491 w 12226455"/>
              <a:gd name="connsiteY32" fmla="*/ 1917280 h 2053064"/>
              <a:gd name="connsiteX33" fmla="*/ 7014654 w 12226455"/>
              <a:gd name="connsiteY33" fmla="*/ 1895149 h 2053064"/>
              <a:gd name="connsiteX34" fmla="*/ 6857644 w 12226455"/>
              <a:gd name="connsiteY34" fmla="*/ 1867475 h 2053064"/>
              <a:gd name="connsiteX35" fmla="*/ 6801700 w 12226455"/>
              <a:gd name="connsiteY35" fmla="*/ 1876022 h 2053064"/>
              <a:gd name="connsiteX36" fmla="*/ 6630448 w 12226455"/>
              <a:gd name="connsiteY36" fmla="*/ 1837012 h 2053064"/>
              <a:gd name="connsiteX37" fmla="*/ 6343083 w 12226455"/>
              <a:gd name="connsiteY37" fmla="*/ 1854578 h 2053064"/>
              <a:gd name="connsiteX38" fmla="*/ 6118325 w 12226455"/>
              <a:gd name="connsiteY38" fmla="*/ 1857857 h 2053064"/>
              <a:gd name="connsiteX39" fmla="*/ 5951117 w 12226455"/>
              <a:gd name="connsiteY39" fmla="*/ 1860894 h 2053064"/>
              <a:gd name="connsiteX40" fmla="*/ 5899039 w 12226455"/>
              <a:gd name="connsiteY40" fmla="*/ 1848371 h 2053064"/>
              <a:gd name="connsiteX41" fmla="*/ 5826960 w 12226455"/>
              <a:gd name="connsiteY41" fmla="*/ 1849946 h 2053064"/>
              <a:gd name="connsiteX42" fmla="*/ 5750590 w 12226455"/>
              <a:gd name="connsiteY42" fmla="*/ 1853263 h 2053064"/>
              <a:gd name="connsiteX43" fmla="*/ 5692650 w 12226455"/>
              <a:gd name="connsiteY43" fmla="*/ 1852135 h 2053064"/>
              <a:gd name="connsiteX44" fmla="*/ 5707621 w 12226455"/>
              <a:gd name="connsiteY44" fmla="*/ 1850015 h 2053064"/>
              <a:gd name="connsiteX45" fmla="*/ 5678447 w 12226455"/>
              <a:gd name="connsiteY45" fmla="*/ 1851859 h 2053064"/>
              <a:gd name="connsiteX46" fmla="*/ 5692650 w 12226455"/>
              <a:gd name="connsiteY46" fmla="*/ 1852135 h 2053064"/>
              <a:gd name="connsiteX47" fmla="*/ 5624294 w 12226455"/>
              <a:gd name="connsiteY47" fmla="*/ 1861816 h 2053064"/>
              <a:gd name="connsiteX48" fmla="*/ 5554110 w 12226455"/>
              <a:gd name="connsiteY48" fmla="*/ 1842339 h 2053064"/>
              <a:gd name="connsiteX49" fmla="*/ 5482465 w 12226455"/>
              <a:gd name="connsiteY49" fmla="*/ 1811388 h 2053064"/>
              <a:gd name="connsiteX50" fmla="*/ 5234009 w 12226455"/>
              <a:gd name="connsiteY50" fmla="*/ 1818920 h 2053064"/>
              <a:gd name="connsiteX51" fmla="*/ 5054956 w 12226455"/>
              <a:gd name="connsiteY51" fmla="*/ 1837710 h 2053064"/>
              <a:gd name="connsiteX52" fmla="*/ 4968494 w 12226455"/>
              <a:gd name="connsiteY52" fmla="*/ 1861698 h 2053064"/>
              <a:gd name="connsiteX53" fmla="*/ 4887159 w 12226455"/>
              <a:gd name="connsiteY53" fmla="*/ 1869360 h 2053064"/>
              <a:gd name="connsiteX54" fmla="*/ 4823752 w 12226455"/>
              <a:gd name="connsiteY54" fmla="*/ 1897941 h 2053064"/>
              <a:gd name="connsiteX55" fmla="*/ 4763730 w 12226455"/>
              <a:gd name="connsiteY55" fmla="*/ 1930200 h 2053064"/>
              <a:gd name="connsiteX56" fmla="*/ 4758099 w 12226455"/>
              <a:gd name="connsiteY56" fmla="*/ 1930932 h 2053064"/>
              <a:gd name="connsiteX57" fmla="*/ 4753293 w 12226455"/>
              <a:gd name="connsiteY57" fmla="*/ 1927390 h 2053064"/>
              <a:gd name="connsiteX58" fmla="*/ 4738854 w 12226455"/>
              <a:gd name="connsiteY58" fmla="*/ 1934299 h 2053064"/>
              <a:gd name="connsiteX59" fmla="*/ 4679090 w 12226455"/>
              <a:gd name="connsiteY59" fmla="*/ 1945043 h 2053064"/>
              <a:gd name="connsiteX60" fmla="*/ 4670823 w 12226455"/>
              <a:gd name="connsiteY60" fmla="*/ 1958511 h 2053064"/>
              <a:gd name="connsiteX61" fmla="*/ 4652693 w 12226455"/>
              <a:gd name="connsiteY61" fmla="*/ 1968142 h 2053064"/>
              <a:gd name="connsiteX62" fmla="*/ 4596668 w 12226455"/>
              <a:gd name="connsiteY62" fmla="*/ 1966630 h 2053064"/>
              <a:gd name="connsiteX63" fmla="*/ 4515079 w 12226455"/>
              <a:gd name="connsiteY63" fmla="*/ 1999183 h 2053064"/>
              <a:gd name="connsiteX64" fmla="*/ 4336159 w 12226455"/>
              <a:gd name="connsiteY64" fmla="*/ 2005923 h 2053064"/>
              <a:gd name="connsiteX65" fmla="*/ 4257814 w 12226455"/>
              <a:gd name="connsiteY65" fmla="*/ 2009433 h 2053064"/>
              <a:gd name="connsiteX66" fmla="*/ 4229187 w 12226455"/>
              <a:gd name="connsiteY66" fmla="*/ 2012585 h 2053064"/>
              <a:gd name="connsiteX67" fmla="*/ 4179307 w 12226455"/>
              <a:gd name="connsiteY67" fmla="*/ 2009913 h 2053064"/>
              <a:gd name="connsiteX68" fmla="*/ 4176441 w 12226455"/>
              <a:gd name="connsiteY68" fmla="*/ 2005104 h 2053064"/>
              <a:gd name="connsiteX69" fmla="*/ 4113138 w 12226455"/>
              <a:gd name="connsiteY69" fmla="*/ 2014288 h 2053064"/>
              <a:gd name="connsiteX70" fmla="*/ 4096475 w 12226455"/>
              <a:gd name="connsiteY70" fmla="*/ 2011871 h 2053064"/>
              <a:gd name="connsiteX71" fmla="*/ 4090606 w 12226455"/>
              <a:gd name="connsiteY71" fmla="*/ 2013605 h 2053064"/>
              <a:gd name="connsiteX72" fmla="*/ 4085739 w 12226455"/>
              <a:gd name="connsiteY72" fmla="*/ 2010313 h 2053064"/>
              <a:gd name="connsiteX73" fmla="*/ 3997663 w 12226455"/>
              <a:gd name="connsiteY73" fmla="*/ 1988540 h 2053064"/>
              <a:gd name="connsiteX74" fmla="*/ 4004645 w 12226455"/>
              <a:gd name="connsiteY74" fmla="*/ 1996977 h 2053064"/>
              <a:gd name="connsiteX75" fmla="*/ 3969056 w 12226455"/>
              <a:gd name="connsiteY75" fmla="*/ 1999891 h 2053064"/>
              <a:gd name="connsiteX76" fmla="*/ 3965804 w 12226455"/>
              <a:gd name="connsiteY76" fmla="*/ 2004070 h 2053064"/>
              <a:gd name="connsiteX77" fmla="*/ 3925749 w 12226455"/>
              <a:gd name="connsiteY77" fmla="*/ 1995720 h 2053064"/>
              <a:gd name="connsiteX78" fmla="*/ 3883850 w 12226455"/>
              <a:gd name="connsiteY78" fmla="*/ 1998401 h 2053064"/>
              <a:gd name="connsiteX79" fmla="*/ 3830957 w 12226455"/>
              <a:gd name="connsiteY79" fmla="*/ 2008900 h 2053064"/>
              <a:gd name="connsiteX80" fmla="*/ 3614282 w 12226455"/>
              <a:gd name="connsiteY80" fmla="*/ 2040141 h 2053064"/>
              <a:gd name="connsiteX81" fmla="*/ 3479826 w 12226455"/>
              <a:gd name="connsiteY81" fmla="*/ 2048985 h 2053064"/>
              <a:gd name="connsiteX82" fmla="*/ 3387274 w 12226455"/>
              <a:gd name="connsiteY82" fmla="*/ 2031833 h 2053064"/>
              <a:gd name="connsiteX83" fmla="*/ 3206737 w 12226455"/>
              <a:gd name="connsiteY83" fmla="*/ 2019277 h 2053064"/>
              <a:gd name="connsiteX84" fmla="*/ 3022229 w 12226455"/>
              <a:gd name="connsiteY84" fmla="*/ 1980632 h 2053064"/>
              <a:gd name="connsiteX85" fmla="*/ 2631338 w 12226455"/>
              <a:gd name="connsiteY85" fmla="*/ 1946499 h 2053064"/>
              <a:gd name="connsiteX86" fmla="*/ 2222596 w 12226455"/>
              <a:gd name="connsiteY86" fmla="*/ 1807389 h 2053064"/>
              <a:gd name="connsiteX87" fmla="*/ 2139456 w 12226455"/>
              <a:gd name="connsiteY87" fmla="*/ 1777233 h 2053064"/>
              <a:gd name="connsiteX88" fmla="*/ 1981598 w 12226455"/>
              <a:gd name="connsiteY88" fmla="*/ 1746224 h 2053064"/>
              <a:gd name="connsiteX89" fmla="*/ 1980797 w 12226455"/>
              <a:gd name="connsiteY89" fmla="*/ 1746206 h 2053064"/>
              <a:gd name="connsiteX90" fmla="*/ 1980797 w 12226455"/>
              <a:gd name="connsiteY90" fmla="*/ 1727666 h 2053064"/>
              <a:gd name="connsiteX91" fmla="*/ 1849717 w 12226455"/>
              <a:gd name="connsiteY91" fmla="*/ 1740657 h 2053064"/>
              <a:gd name="connsiteX92" fmla="*/ 1687092 w 12226455"/>
              <a:gd name="connsiteY92" fmla="*/ 1692345 h 2053064"/>
              <a:gd name="connsiteX93" fmla="*/ 1596958 w 12226455"/>
              <a:gd name="connsiteY93" fmla="*/ 1646437 h 2053064"/>
              <a:gd name="connsiteX94" fmla="*/ 1521970 w 12226455"/>
              <a:gd name="connsiteY94" fmla="*/ 1628673 h 2053064"/>
              <a:gd name="connsiteX95" fmla="*/ 1412763 w 12226455"/>
              <a:gd name="connsiteY95" fmla="*/ 1633489 h 2053064"/>
              <a:gd name="connsiteX96" fmla="*/ 1296465 w 12226455"/>
              <a:gd name="connsiteY96" fmla="*/ 1637334 h 2053064"/>
              <a:gd name="connsiteX97" fmla="*/ 1289314 w 12226455"/>
              <a:gd name="connsiteY97" fmla="*/ 1636421 h 2053064"/>
              <a:gd name="connsiteX98" fmla="*/ 1261506 w 12226455"/>
              <a:gd name="connsiteY98" fmla="*/ 1637801 h 2053064"/>
              <a:gd name="connsiteX99" fmla="*/ 1240218 w 12226455"/>
              <a:gd name="connsiteY99" fmla="*/ 1629213 h 2053064"/>
              <a:gd name="connsiteX100" fmla="*/ 1198374 w 12226455"/>
              <a:gd name="connsiteY100" fmla="*/ 1624973 h 2053064"/>
              <a:gd name="connsiteX101" fmla="*/ 991129 w 12226455"/>
              <a:gd name="connsiteY101" fmla="*/ 1617730 h 2053064"/>
              <a:gd name="connsiteX102" fmla="*/ 846370 w 12226455"/>
              <a:gd name="connsiteY102" fmla="*/ 1576831 h 2053064"/>
              <a:gd name="connsiteX103" fmla="*/ 600546 w 12226455"/>
              <a:gd name="connsiteY103" fmla="*/ 1440094 h 2053064"/>
              <a:gd name="connsiteX104" fmla="*/ 516439 w 12226455"/>
              <a:gd name="connsiteY104" fmla="*/ 1386761 h 2053064"/>
              <a:gd name="connsiteX105" fmla="*/ 464991 w 12226455"/>
              <a:gd name="connsiteY105" fmla="*/ 1363619 h 2053064"/>
              <a:gd name="connsiteX106" fmla="*/ 327653 w 12226455"/>
              <a:gd name="connsiteY106" fmla="*/ 1292135 h 2053064"/>
              <a:gd name="connsiteX107" fmla="*/ 192526 w 12226455"/>
              <a:gd name="connsiteY107" fmla="*/ 1214231 h 2053064"/>
              <a:gd name="connsiteX108" fmla="*/ 14888 w 12226455"/>
              <a:gd name="connsiteY108" fmla="*/ 1126845 h 2053064"/>
              <a:gd name="connsiteX109" fmla="*/ 0 w 12226455"/>
              <a:gd name="connsiteY109" fmla="*/ 1122929 h 20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226455" h="2053064">
                <a:moveTo>
                  <a:pt x="0" y="0"/>
                </a:moveTo>
                <a:lnTo>
                  <a:pt x="12226455" y="0"/>
                </a:lnTo>
                <a:lnTo>
                  <a:pt x="12226455" y="1142434"/>
                </a:lnTo>
                <a:lnTo>
                  <a:pt x="12210010" y="1142217"/>
                </a:lnTo>
                <a:cubicBezTo>
                  <a:pt x="12177369" y="1154047"/>
                  <a:pt x="12165221" y="1122324"/>
                  <a:pt x="12097957" y="1125163"/>
                </a:cubicBezTo>
                <a:cubicBezTo>
                  <a:pt x="11982408" y="1148261"/>
                  <a:pt x="11744000" y="1249124"/>
                  <a:pt x="11705048" y="1279507"/>
                </a:cubicBezTo>
                <a:cubicBezTo>
                  <a:pt x="11653673" y="1329757"/>
                  <a:pt x="11612549" y="1356678"/>
                  <a:pt x="11578252" y="1424082"/>
                </a:cubicBezTo>
                <a:cubicBezTo>
                  <a:pt x="11532313" y="1472427"/>
                  <a:pt x="11474481" y="1406791"/>
                  <a:pt x="11441414" y="1483737"/>
                </a:cubicBezTo>
                <a:cubicBezTo>
                  <a:pt x="11434289" y="1500140"/>
                  <a:pt x="11414202" y="1555429"/>
                  <a:pt x="11384400" y="1551092"/>
                </a:cubicBezTo>
                <a:cubicBezTo>
                  <a:pt x="11364941" y="1550292"/>
                  <a:pt x="11291553" y="1578165"/>
                  <a:pt x="11303557" y="1596629"/>
                </a:cubicBezTo>
                <a:cubicBezTo>
                  <a:pt x="11274635" y="1596971"/>
                  <a:pt x="11280133" y="1604915"/>
                  <a:pt x="11206311" y="1602843"/>
                </a:cubicBezTo>
                <a:cubicBezTo>
                  <a:pt x="11132489" y="1600771"/>
                  <a:pt x="10979947" y="1578731"/>
                  <a:pt x="10860623" y="1584198"/>
                </a:cubicBezTo>
                <a:cubicBezTo>
                  <a:pt x="10721914" y="1590061"/>
                  <a:pt x="10458451" y="1627416"/>
                  <a:pt x="10374059" y="1638018"/>
                </a:cubicBezTo>
                <a:cubicBezTo>
                  <a:pt x="10266568" y="1644868"/>
                  <a:pt x="10289819" y="1611133"/>
                  <a:pt x="10215678" y="1625300"/>
                </a:cubicBezTo>
                <a:cubicBezTo>
                  <a:pt x="10147881" y="1637098"/>
                  <a:pt x="10081830" y="1669310"/>
                  <a:pt x="10015680" y="1677839"/>
                </a:cubicBezTo>
                <a:cubicBezTo>
                  <a:pt x="9881588" y="1694469"/>
                  <a:pt x="9518912" y="1717080"/>
                  <a:pt x="9411126" y="1725075"/>
                </a:cubicBezTo>
                <a:cubicBezTo>
                  <a:pt x="9373213" y="1734128"/>
                  <a:pt x="9394951" y="1754969"/>
                  <a:pt x="9341661" y="1766471"/>
                </a:cubicBezTo>
                <a:cubicBezTo>
                  <a:pt x="9303381" y="1774272"/>
                  <a:pt x="9130756" y="1789012"/>
                  <a:pt x="9091392" y="1794089"/>
                </a:cubicBezTo>
                <a:cubicBezTo>
                  <a:pt x="9071445" y="1786873"/>
                  <a:pt x="9058205" y="1792134"/>
                  <a:pt x="9046316" y="1801445"/>
                </a:cubicBezTo>
                <a:cubicBezTo>
                  <a:pt x="9004352" y="1802394"/>
                  <a:pt x="8969757" y="1795862"/>
                  <a:pt x="8924496" y="1804460"/>
                </a:cubicBezTo>
                <a:cubicBezTo>
                  <a:pt x="8873011" y="1819723"/>
                  <a:pt x="8777904" y="1819866"/>
                  <a:pt x="8730039" y="1834524"/>
                </a:cubicBezTo>
                <a:cubicBezTo>
                  <a:pt x="8656986" y="1820478"/>
                  <a:pt x="8743731" y="1852588"/>
                  <a:pt x="8637317" y="1855856"/>
                </a:cubicBezTo>
                <a:cubicBezTo>
                  <a:pt x="8598500" y="1869688"/>
                  <a:pt x="8556435" y="1915000"/>
                  <a:pt x="8497138" y="1917519"/>
                </a:cubicBezTo>
                <a:cubicBezTo>
                  <a:pt x="8440495" y="1918933"/>
                  <a:pt x="8318556" y="1927373"/>
                  <a:pt x="8281534" y="1929468"/>
                </a:cubicBezTo>
                <a:lnTo>
                  <a:pt x="8275009" y="1930086"/>
                </a:lnTo>
                <a:lnTo>
                  <a:pt x="8215546" y="1914300"/>
                </a:lnTo>
                <a:cubicBezTo>
                  <a:pt x="8215156" y="1920796"/>
                  <a:pt x="8197251" y="1922674"/>
                  <a:pt x="8191205" y="1916861"/>
                </a:cubicBezTo>
                <a:cubicBezTo>
                  <a:pt x="8059869" y="1884412"/>
                  <a:pt x="8100586" y="1952321"/>
                  <a:pt x="8022833" y="1910380"/>
                </a:cubicBezTo>
                <a:cubicBezTo>
                  <a:pt x="7953710" y="1911707"/>
                  <a:pt x="7909025" y="1924462"/>
                  <a:pt x="7842457" y="1925076"/>
                </a:cubicBezTo>
                <a:cubicBezTo>
                  <a:pt x="7775888" y="1925689"/>
                  <a:pt x="7690162" y="1917324"/>
                  <a:pt x="7623424" y="1914063"/>
                </a:cubicBezTo>
                <a:cubicBezTo>
                  <a:pt x="7539371" y="1920161"/>
                  <a:pt x="7562808" y="1920767"/>
                  <a:pt x="7513247" y="1927057"/>
                </a:cubicBezTo>
                <a:cubicBezTo>
                  <a:pt x="7352211" y="1919427"/>
                  <a:pt x="7354639" y="1945341"/>
                  <a:pt x="7252408" y="1944492"/>
                </a:cubicBezTo>
                <a:cubicBezTo>
                  <a:pt x="7204063" y="1934810"/>
                  <a:pt x="7114224" y="1915041"/>
                  <a:pt x="7058491" y="1917280"/>
                </a:cubicBezTo>
                <a:cubicBezTo>
                  <a:pt x="7021084" y="1910428"/>
                  <a:pt x="7045432" y="1901122"/>
                  <a:pt x="7014654" y="1895149"/>
                </a:cubicBezTo>
                <a:lnTo>
                  <a:pt x="6857644" y="1867475"/>
                </a:lnTo>
                <a:cubicBezTo>
                  <a:pt x="6835804" y="1873323"/>
                  <a:pt x="6856427" y="1871803"/>
                  <a:pt x="6801700" y="1876022"/>
                </a:cubicBezTo>
                <a:lnTo>
                  <a:pt x="6630448" y="1837012"/>
                </a:lnTo>
                <a:cubicBezTo>
                  <a:pt x="6554012" y="1833438"/>
                  <a:pt x="6430892" y="1846229"/>
                  <a:pt x="6343083" y="1854578"/>
                </a:cubicBezTo>
                <a:cubicBezTo>
                  <a:pt x="6261717" y="1861475"/>
                  <a:pt x="6200984" y="1863308"/>
                  <a:pt x="6118325" y="1857857"/>
                </a:cubicBezTo>
                <a:cubicBezTo>
                  <a:pt x="6040211" y="1878814"/>
                  <a:pt x="6018927" y="1868062"/>
                  <a:pt x="5951117" y="1860894"/>
                </a:cubicBezTo>
                <a:lnTo>
                  <a:pt x="5899039" y="1848371"/>
                </a:lnTo>
                <a:lnTo>
                  <a:pt x="5826960" y="1849946"/>
                </a:lnTo>
                <a:cubicBezTo>
                  <a:pt x="5822058" y="1851434"/>
                  <a:pt x="5785971" y="1852742"/>
                  <a:pt x="5750590" y="1853263"/>
                </a:cubicBezTo>
                <a:lnTo>
                  <a:pt x="5692650" y="1852135"/>
                </a:lnTo>
                <a:lnTo>
                  <a:pt x="5707621" y="1850015"/>
                </a:lnTo>
                <a:lnTo>
                  <a:pt x="5678447" y="1851859"/>
                </a:lnTo>
                <a:lnTo>
                  <a:pt x="5692650" y="1852135"/>
                </a:lnTo>
                <a:lnTo>
                  <a:pt x="5624294" y="1861816"/>
                </a:lnTo>
                <a:cubicBezTo>
                  <a:pt x="5604221" y="1861145"/>
                  <a:pt x="5577749" y="1850744"/>
                  <a:pt x="5554110" y="1842339"/>
                </a:cubicBezTo>
                <a:cubicBezTo>
                  <a:pt x="5530473" y="1833935"/>
                  <a:pt x="5512364" y="1829150"/>
                  <a:pt x="5482465" y="1811388"/>
                </a:cubicBezTo>
                <a:cubicBezTo>
                  <a:pt x="5429115" y="1807484"/>
                  <a:pt x="5302226" y="1807756"/>
                  <a:pt x="5234009" y="1818920"/>
                </a:cubicBezTo>
                <a:cubicBezTo>
                  <a:pt x="5165792" y="1830084"/>
                  <a:pt x="5099209" y="1830581"/>
                  <a:pt x="5054956" y="1837710"/>
                </a:cubicBezTo>
                <a:cubicBezTo>
                  <a:pt x="5010704" y="1844839"/>
                  <a:pt x="4975591" y="1858860"/>
                  <a:pt x="4968494" y="1861698"/>
                </a:cubicBezTo>
                <a:lnTo>
                  <a:pt x="4887159" y="1869360"/>
                </a:lnTo>
                <a:lnTo>
                  <a:pt x="4823752" y="1897941"/>
                </a:lnTo>
                <a:lnTo>
                  <a:pt x="4763730" y="1930200"/>
                </a:lnTo>
                <a:lnTo>
                  <a:pt x="4758099" y="1930932"/>
                </a:lnTo>
                <a:lnTo>
                  <a:pt x="4753293" y="1927390"/>
                </a:lnTo>
                <a:lnTo>
                  <a:pt x="4738854" y="1934299"/>
                </a:lnTo>
                <a:cubicBezTo>
                  <a:pt x="4719567" y="1943068"/>
                  <a:pt x="4700371" y="1949358"/>
                  <a:pt x="4679090" y="1945043"/>
                </a:cubicBezTo>
                <a:cubicBezTo>
                  <a:pt x="4677019" y="1950210"/>
                  <a:pt x="4674180" y="1954635"/>
                  <a:pt x="4670823" y="1958511"/>
                </a:cubicBezTo>
                <a:lnTo>
                  <a:pt x="4652693" y="1968142"/>
                </a:lnTo>
                <a:lnTo>
                  <a:pt x="4596668" y="1966630"/>
                </a:lnTo>
                <a:lnTo>
                  <a:pt x="4515079" y="1999183"/>
                </a:lnTo>
                <a:cubicBezTo>
                  <a:pt x="4463698" y="2004516"/>
                  <a:pt x="4379037" y="2004214"/>
                  <a:pt x="4336159" y="2005923"/>
                </a:cubicBezTo>
                <a:cubicBezTo>
                  <a:pt x="4307181" y="2007891"/>
                  <a:pt x="4283319" y="2000684"/>
                  <a:pt x="4257814" y="2009433"/>
                </a:cubicBezTo>
                <a:cubicBezTo>
                  <a:pt x="4248835" y="2002996"/>
                  <a:pt x="4239826" y="2000863"/>
                  <a:pt x="4229187" y="2012585"/>
                </a:cubicBezTo>
                <a:cubicBezTo>
                  <a:pt x="4202576" y="2011287"/>
                  <a:pt x="4198172" y="1996250"/>
                  <a:pt x="4179307" y="2009913"/>
                </a:cubicBezTo>
                <a:lnTo>
                  <a:pt x="4176441" y="2005104"/>
                </a:lnTo>
                <a:lnTo>
                  <a:pt x="4113138" y="2014288"/>
                </a:lnTo>
                <a:lnTo>
                  <a:pt x="4096475" y="2011871"/>
                </a:lnTo>
                <a:lnTo>
                  <a:pt x="4090606" y="2013605"/>
                </a:lnTo>
                <a:lnTo>
                  <a:pt x="4085739" y="2010313"/>
                </a:lnTo>
                <a:lnTo>
                  <a:pt x="3997663" y="1988540"/>
                </a:lnTo>
                <a:lnTo>
                  <a:pt x="4004645" y="1996977"/>
                </a:lnTo>
                <a:lnTo>
                  <a:pt x="3969056" y="1999891"/>
                </a:lnTo>
                <a:lnTo>
                  <a:pt x="3965804" y="2004070"/>
                </a:lnTo>
                <a:cubicBezTo>
                  <a:pt x="3962548" y="2006716"/>
                  <a:pt x="3932491" y="1997167"/>
                  <a:pt x="3925749" y="1995720"/>
                </a:cubicBezTo>
                <a:lnTo>
                  <a:pt x="3883850" y="1998401"/>
                </a:lnTo>
                <a:lnTo>
                  <a:pt x="3830957" y="2008900"/>
                </a:lnTo>
                <a:cubicBezTo>
                  <a:pt x="3775003" y="2017681"/>
                  <a:pt x="3695478" y="2027975"/>
                  <a:pt x="3614282" y="2040141"/>
                </a:cubicBezTo>
                <a:cubicBezTo>
                  <a:pt x="3565392" y="2072548"/>
                  <a:pt x="3532414" y="2031632"/>
                  <a:pt x="3479826" y="2048985"/>
                </a:cubicBezTo>
                <a:lnTo>
                  <a:pt x="3387274" y="2031833"/>
                </a:lnTo>
                <a:lnTo>
                  <a:pt x="3206737" y="2019277"/>
                </a:lnTo>
                <a:cubicBezTo>
                  <a:pt x="3144862" y="2006619"/>
                  <a:pt x="3118128" y="1992761"/>
                  <a:pt x="3022229" y="1980632"/>
                </a:cubicBezTo>
                <a:cubicBezTo>
                  <a:pt x="2926330" y="1968502"/>
                  <a:pt x="2739955" y="1979282"/>
                  <a:pt x="2631338" y="1946499"/>
                </a:cubicBezTo>
                <a:cubicBezTo>
                  <a:pt x="2502977" y="1913969"/>
                  <a:pt x="2299666" y="1839256"/>
                  <a:pt x="2222596" y="1807389"/>
                </a:cubicBezTo>
                <a:cubicBezTo>
                  <a:pt x="2210338" y="1799516"/>
                  <a:pt x="2150953" y="1782098"/>
                  <a:pt x="2139456" y="1777233"/>
                </a:cubicBezTo>
                <a:cubicBezTo>
                  <a:pt x="2068355" y="1790602"/>
                  <a:pt x="2030992" y="1754153"/>
                  <a:pt x="1981598" y="1746224"/>
                </a:cubicBezTo>
                <a:lnTo>
                  <a:pt x="1980797" y="1746206"/>
                </a:lnTo>
                <a:lnTo>
                  <a:pt x="1980797" y="1727666"/>
                </a:lnTo>
                <a:cubicBezTo>
                  <a:pt x="1970878" y="1703055"/>
                  <a:pt x="1902643" y="1748531"/>
                  <a:pt x="1849717" y="1740657"/>
                </a:cubicBezTo>
                <a:cubicBezTo>
                  <a:pt x="1780571" y="1701136"/>
                  <a:pt x="1735844" y="1707386"/>
                  <a:pt x="1687092" y="1692345"/>
                </a:cubicBezTo>
                <a:cubicBezTo>
                  <a:pt x="1642649" y="1690183"/>
                  <a:pt x="1660429" y="1639557"/>
                  <a:pt x="1596958" y="1646437"/>
                </a:cubicBezTo>
                <a:cubicBezTo>
                  <a:pt x="1571440" y="1630643"/>
                  <a:pt x="1552669" y="1630830"/>
                  <a:pt x="1521970" y="1628673"/>
                </a:cubicBezTo>
                <a:cubicBezTo>
                  <a:pt x="1491271" y="1626515"/>
                  <a:pt x="1450765" y="1632032"/>
                  <a:pt x="1412763" y="1633489"/>
                </a:cubicBezTo>
                <a:lnTo>
                  <a:pt x="1296465" y="1637334"/>
                </a:lnTo>
                <a:lnTo>
                  <a:pt x="1289314" y="1636421"/>
                </a:lnTo>
                <a:lnTo>
                  <a:pt x="1261506" y="1637801"/>
                </a:lnTo>
                <a:lnTo>
                  <a:pt x="1240218" y="1629213"/>
                </a:lnTo>
                <a:cubicBezTo>
                  <a:pt x="1224831" y="1623606"/>
                  <a:pt x="1209089" y="1619962"/>
                  <a:pt x="1198374" y="1624973"/>
                </a:cubicBezTo>
                <a:cubicBezTo>
                  <a:pt x="1112807" y="1635152"/>
                  <a:pt x="1059762" y="1626801"/>
                  <a:pt x="991129" y="1617730"/>
                </a:cubicBezTo>
                <a:cubicBezTo>
                  <a:pt x="915361" y="1602313"/>
                  <a:pt x="892081" y="1566838"/>
                  <a:pt x="846370" y="1576831"/>
                </a:cubicBezTo>
                <a:cubicBezTo>
                  <a:pt x="781272" y="1547225"/>
                  <a:pt x="660426" y="1472397"/>
                  <a:pt x="600546" y="1440094"/>
                </a:cubicBezTo>
                <a:cubicBezTo>
                  <a:pt x="558780" y="1443306"/>
                  <a:pt x="561395" y="1415006"/>
                  <a:pt x="516439" y="1386761"/>
                </a:cubicBezTo>
                <a:cubicBezTo>
                  <a:pt x="490159" y="1394966"/>
                  <a:pt x="476087" y="1382709"/>
                  <a:pt x="464991" y="1363619"/>
                </a:cubicBezTo>
                <a:cubicBezTo>
                  <a:pt x="415118" y="1352466"/>
                  <a:pt x="378904" y="1317512"/>
                  <a:pt x="327653" y="1292135"/>
                </a:cubicBezTo>
                <a:cubicBezTo>
                  <a:pt x="262576" y="1290496"/>
                  <a:pt x="247361" y="1241185"/>
                  <a:pt x="192526" y="1214231"/>
                </a:cubicBezTo>
                <a:cubicBezTo>
                  <a:pt x="140399" y="1186682"/>
                  <a:pt x="89173" y="1156520"/>
                  <a:pt x="14888" y="1126845"/>
                </a:cubicBezTo>
                <a:lnTo>
                  <a:pt x="0" y="112292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61F3F1-FA41-4DA1-B6CD-B29A175B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82" y="4999145"/>
            <a:ext cx="10127673" cy="943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KarolÍna</a:t>
            </a:r>
            <a:r>
              <a:rPr lang="en-US" dirty="0"/>
              <a:t> </a:t>
            </a:r>
            <a:r>
              <a:rPr lang="en-US" dirty="0" err="1"/>
              <a:t>vyhnÁlkova</a:t>
            </a:r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6200AA9-2CFD-45ED-8AEA-590BEB5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48258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bezobratlí, ostnokožci&#10;&#10;Popis byl vytvořen automaticky">
            <a:extLst>
              <a:ext uri="{FF2B5EF4-FFF2-40B4-BE49-F238E27FC236}">
                <a16:creationId xmlns:a16="http://schemas.microsoft.com/office/drawing/2014/main" id="{4FABBA61-1738-4E88-9FE5-3492164B4B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r="14512" b="-4"/>
          <a:stretch/>
        </p:blipFill>
        <p:spPr>
          <a:xfrm>
            <a:off x="1897039" y="2646922"/>
            <a:ext cx="2670048" cy="2169872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4658DFD-9F0F-4409-9B94-76763B84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59621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Obrázek 8" descr="Obsah obrázku obloha, exteriér, staré&#10;&#10;Popis byl vytvořen automaticky">
            <a:extLst>
              <a:ext uri="{FF2B5EF4-FFF2-40B4-BE49-F238E27FC236}">
                <a16:creationId xmlns:a16="http://schemas.microsoft.com/office/drawing/2014/main" id="{D21B241A-40C1-4736-9B6E-71BC6AD426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2443" b="1"/>
          <a:stretch/>
        </p:blipFill>
        <p:spPr>
          <a:xfrm>
            <a:off x="4808401" y="2646922"/>
            <a:ext cx="2670048" cy="2169872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94805BE-FAB4-43C1-B4F9-6DEE6FBDA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06168" y="2399339"/>
            <a:ext cx="2160796" cy="26627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Obrázek 12" descr="Obsah obrázku text, osoba, pózování, exteriér&#10;&#10;Popis byl vytvořen automaticky">
            <a:extLst>
              <a:ext uri="{FF2B5EF4-FFF2-40B4-BE49-F238E27FC236}">
                <a16:creationId xmlns:a16="http://schemas.microsoft.com/office/drawing/2014/main" id="{B8206C33-7CC6-43FD-9B6D-3E35902C11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r="4989" b="-1"/>
          <a:stretch/>
        </p:blipFill>
        <p:spPr>
          <a:xfrm>
            <a:off x="7755171" y="2646922"/>
            <a:ext cx="2670048" cy="2172108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5758D95-A605-471B-A882-C9D32638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6131052"/>
            <a:ext cx="12235980" cy="726949"/>
          </a:xfrm>
          <a:custGeom>
            <a:avLst/>
            <a:gdLst>
              <a:gd name="connsiteX0" fmla="*/ 4111010 w 12235980"/>
              <a:gd name="connsiteY0" fmla="*/ 213 h 726949"/>
              <a:gd name="connsiteX1" fmla="*/ 4171080 w 12235980"/>
              <a:gd name="connsiteY1" fmla="*/ 9622 h 726949"/>
              <a:gd name="connsiteX2" fmla="*/ 4498483 w 12235980"/>
              <a:gd name="connsiteY2" fmla="*/ 28508 h 726949"/>
              <a:gd name="connsiteX3" fmla="*/ 4669677 w 12235980"/>
              <a:gd name="connsiteY3" fmla="*/ 57188 h 726949"/>
              <a:gd name="connsiteX4" fmla="*/ 4840533 w 12235980"/>
              <a:gd name="connsiteY4" fmla="*/ 79085 h 726949"/>
              <a:gd name="connsiteX5" fmla="*/ 5083106 w 12235980"/>
              <a:gd name="connsiteY5" fmla="*/ 118765 h 726949"/>
              <a:gd name="connsiteX6" fmla="*/ 5225104 w 12235980"/>
              <a:gd name="connsiteY6" fmla="*/ 124724 h 726949"/>
              <a:gd name="connsiteX7" fmla="*/ 5305069 w 12235980"/>
              <a:gd name="connsiteY7" fmla="*/ 138803 h 726949"/>
              <a:gd name="connsiteX8" fmla="*/ 5487038 w 12235980"/>
              <a:gd name="connsiteY8" fmla="*/ 144367 h 726949"/>
              <a:gd name="connsiteX9" fmla="*/ 5668265 w 12235980"/>
              <a:gd name="connsiteY9" fmla="*/ 98806 h 726949"/>
              <a:gd name="connsiteX10" fmla="*/ 5766374 w 12235980"/>
              <a:gd name="connsiteY10" fmla="*/ 87042 h 726949"/>
              <a:gd name="connsiteX11" fmla="*/ 5826676 w 12235980"/>
              <a:gd name="connsiteY11" fmla="*/ 89784 h 726949"/>
              <a:gd name="connsiteX12" fmla="*/ 6109388 w 12235980"/>
              <a:gd name="connsiteY12" fmla="*/ 107697 h 726949"/>
              <a:gd name="connsiteX13" fmla="*/ 6241432 w 12235980"/>
              <a:gd name="connsiteY13" fmla="*/ 99569 h 726949"/>
              <a:gd name="connsiteX14" fmla="*/ 6350069 w 12235980"/>
              <a:gd name="connsiteY14" fmla="*/ 98530 h 726949"/>
              <a:gd name="connsiteX15" fmla="*/ 6531624 w 12235980"/>
              <a:gd name="connsiteY15" fmla="*/ 84094 h 726949"/>
              <a:gd name="connsiteX16" fmla="*/ 6569834 w 12235980"/>
              <a:gd name="connsiteY16" fmla="*/ 83860 h 726949"/>
              <a:gd name="connsiteX17" fmla="*/ 6600919 w 12235980"/>
              <a:gd name="connsiteY17" fmla="*/ 94936 h 726949"/>
              <a:gd name="connsiteX18" fmla="*/ 6606597 w 12235980"/>
              <a:gd name="connsiteY18" fmla="*/ 107335 h 726949"/>
              <a:gd name="connsiteX19" fmla="*/ 6627331 w 12235980"/>
              <a:gd name="connsiteY19" fmla="*/ 109018 h 726949"/>
              <a:gd name="connsiteX20" fmla="*/ 6632477 w 12235980"/>
              <a:gd name="connsiteY20" fmla="*/ 111821 h 726949"/>
              <a:gd name="connsiteX21" fmla="*/ 6662363 w 12235980"/>
              <a:gd name="connsiteY21" fmla="*/ 125540 h 726949"/>
              <a:gd name="connsiteX22" fmla="*/ 6854478 w 12235980"/>
              <a:gd name="connsiteY22" fmla="*/ 145012 h 726949"/>
              <a:gd name="connsiteX23" fmla="*/ 7134703 w 12235980"/>
              <a:gd name="connsiteY23" fmla="*/ 143320 h 726949"/>
              <a:gd name="connsiteX24" fmla="*/ 7399316 w 12235980"/>
              <a:gd name="connsiteY24" fmla="*/ 119885 h 726949"/>
              <a:gd name="connsiteX25" fmla="*/ 7733860 w 12235980"/>
              <a:gd name="connsiteY25" fmla="*/ 56961 h 726949"/>
              <a:gd name="connsiteX26" fmla="*/ 7779306 w 12235980"/>
              <a:gd name="connsiteY26" fmla="*/ 35538 h 726949"/>
              <a:gd name="connsiteX27" fmla="*/ 7802648 w 12235980"/>
              <a:gd name="connsiteY27" fmla="*/ 43667 h 726949"/>
              <a:gd name="connsiteX28" fmla="*/ 7842635 w 12235980"/>
              <a:gd name="connsiteY28" fmla="*/ 45475 h 726949"/>
              <a:gd name="connsiteX29" fmla="*/ 8087588 w 12235980"/>
              <a:gd name="connsiteY29" fmla="*/ 53630 h 726949"/>
              <a:gd name="connsiteX30" fmla="*/ 8280549 w 12235980"/>
              <a:gd name="connsiteY30" fmla="*/ 97875 h 726949"/>
              <a:gd name="connsiteX31" fmla="*/ 8429957 w 12235980"/>
              <a:gd name="connsiteY31" fmla="*/ 142657 h 726949"/>
              <a:gd name="connsiteX32" fmla="*/ 8580043 w 12235980"/>
              <a:gd name="connsiteY32" fmla="*/ 180683 h 726949"/>
              <a:gd name="connsiteX33" fmla="*/ 8635431 w 12235980"/>
              <a:gd name="connsiteY33" fmla="*/ 191389 h 726949"/>
              <a:gd name="connsiteX34" fmla="*/ 8729540 w 12235980"/>
              <a:gd name="connsiteY34" fmla="*/ 223976 h 726949"/>
              <a:gd name="connsiteX35" fmla="*/ 9000200 w 12235980"/>
              <a:gd name="connsiteY35" fmla="*/ 300590 h 726949"/>
              <a:gd name="connsiteX36" fmla="*/ 9150483 w 12235980"/>
              <a:gd name="connsiteY36" fmla="*/ 307144 h 726949"/>
              <a:gd name="connsiteX37" fmla="*/ 9353850 w 12235980"/>
              <a:gd name="connsiteY37" fmla="*/ 266589 h 726949"/>
              <a:gd name="connsiteX38" fmla="*/ 9437883 w 12235980"/>
              <a:gd name="connsiteY38" fmla="*/ 267574 h 726949"/>
              <a:gd name="connsiteX39" fmla="*/ 9470247 w 12235980"/>
              <a:gd name="connsiteY39" fmla="*/ 274166 h 726949"/>
              <a:gd name="connsiteX40" fmla="*/ 9659749 w 12235980"/>
              <a:gd name="connsiteY40" fmla="*/ 272800 h 726949"/>
              <a:gd name="connsiteX41" fmla="*/ 9747627 w 12235980"/>
              <a:gd name="connsiteY41" fmla="*/ 305838 h 726949"/>
              <a:gd name="connsiteX42" fmla="*/ 9798165 w 12235980"/>
              <a:gd name="connsiteY42" fmla="*/ 319367 h 726949"/>
              <a:gd name="connsiteX43" fmla="*/ 9833538 w 12235980"/>
              <a:gd name="connsiteY43" fmla="*/ 334753 h 726949"/>
              <a:gd name="connsiteX44" fmla="*/ 9931125 w 12235980"/>
              <a:gd name="connsiteY44" fmla="*/ 344096 h 726949"/>
              <a:gd name="connsiteX45" fmla="*/ 10212599 w 12235980"/>
              <a:gd name="connsiteY45" fmla="*/ 422099 h 726949"/>
              <a:gd name="connsiteX46" fmla="*/ 10596756 w 12235980"/>
              <a:gd name="connsiteY46" fmla="*/ 392723 h 726949"/>
              <a:gd name="connsiteX47" fmla="*/ 10743198 w 12235980"/>
              <a:gd name="connsiteY47" fmla="*/ 416771 h 726949"/>
              <a:gd name="connsiteX48" fmla="*/ 10777301 w 12235980"/>
              <a:gd name="connsiteY48" fmla="*/ 419065 h 726949"/>
              <a:gd name="connsiteX49" fmla="*/ 10827235 w 12235980"/>
              <a:gd name="connsiteY49" fmla="*/ 433042 h 726949"/>
              <a:gd name="connsiteX50" fmla="*/ 10830785 w 12235980"/>
              <a:gd name="connsiteY50" fmla="*/ 424567 h 726949"/>
              <a:gd name="connsiteX51" fmla="*/ 10845664 w 12235980"/>
              <a:gd name="connsiteY51" fmla="*/ 423638 h 726949"/>
              <a:gd name="connsiteX52" fmla="*/ 10846988 w 12235980"/>
              <a:gd name="connsiteY52" fmla="*/ 422946 h 726949"/>
              <a:gd name="connsiteX53" fmla="*/ 10876491 w 12235980"/>
              <a:gd name="connsiteY53" fmla="*/ 424265 h 726949"/>
              <a:gd name="connsiteX54" fmla="*/ 10882046 w 12235980"/>
              <a:gd name="connsiteY54" fmla="*/ 427297 h 726949"/>
              <a:gd name="connsiteX55" fmla="*/ 10898611 w 12235980"/>
              <a:gd name="connsiteY55" fmla="*/ 425356 h 726949"/>
              <a:gd name="connsiteX56" fmla="*/ 10924341 w 12235980"/>
              <a:gd name="connsiteY56" fmla="*/ 427512 h 726949"/>
              <a:gd name="connsiteX57" fmla="*/ 10924080 w 12235980"/>
              <a:gd name="connsiteY57" fmla="*/ 433586 h 726949"/>
              <a:gd name="connsiteX58" fmla="*/ 10989044 w 12235980"/>
              <a:gd name="connsiteY58" fmla="*/ 434799 h 726949"/>
              <a:gd name="connsiteX59" fmla="*/ 10998150 w 12235980"/>
              <a:gd name="connsiteY59" fmla="*/ 433695 h 726949"/>
              <a:gd name="connsiteX60" fmla="*/ 11003826 w 12235980"/>
              <a:gd name="connsiteY60" fmla="*/ 434170 h 726949"/>
              <a:gd name="connsiteX61" fmla="*/ 11201750 w 12235980"/>
              <a:gd name="connsiteY61" fmla="*/ 434401 h 726949"/>
              <a:gd name="connsiteX62" fmla="*/ 11256574 w 12235980"/>
              <a:gd name="connsiteY62" fmla="*/ 426867 h 726949"/>
              <a:gd name="connsiteX63" fmla="*/ 11268434 w 12235980"/>
              <a:gd name="connsiteY63" fmla="*/ 423562 h 726949"/>
              <a:gd name="connsiteX64" fmla="*/ 11397259 w 12235980"/>
              <a:gd name="connsiteY64" fmla="*/ 432058 h 726949"/>
              <a:gd name="connsiteX65" fmla="*/ 11589501 w 12235980"/>
              <a:gd name="connsiteY65" fmla="*/ 480742 h 726949"/>
              <a:gd name="connsiteX66" fmla="*/ 11679646 w 12235980"/>
              <a:gd name="connsiteY66" fmla="*/ 486862 h 726949"/>
              <a:gd name="connsiteX67" fmla="*/ 11699170 w 12235980"/>
              <a:gd name="connsiteY67" fmla="*/ 493054 h 726949"/>
              <a:gd name="connsiteX68" fmla="*/ 11719612 w 12235980"/>
              <a:gd name="connsiteY68" fmla="*/ 495371 h 726949"/>
              <a:gd name="connsiteX69" fmla="*/ 11723861 w 12235980"/>
              <a:gd name="connsiteY69" fmla="*/ 500108 h 726949"/>
              <a:gd name="connsiteX70" fmla="*/ 11737817 w 12235980"/>
              <a:gd name="connsiteY70" fmla="*/ 503023 h 726949"/>
              <a:gd name="connsiteX71" fmla="*/ 11765116 w 12235980"/>
              <a:gd name="connsiteY71" fmla="*/ 512340 h 726949"/>
              <a:gd name="connsiteX72" fmla="*/ 11770404 w 12235980"/>
              <a:gd name="connsiteY72" fmla="*/ 510733 h 726949"/>
              <a:gd name="connsiteX73" fmla="*/ 11811858 w 12235980"/>
              <a:gd name="connsiteY73" fmla="*/ 519569 h 726949"/>
              <a:gd name="connsiteX74" fmla="*/ 11812514 w 12235980"/>
              <a:gd name="connsiteY74" fmla="*/ 518099 h 726949"/>
              <a:gd name="connsiteX75" fmla="*/ 11824571 w 12235980"/>
              <a:gd name="connsiteY75" fmla="*/ 513642 h 726949"/>
              <a:gd name="connsiteX76" fmla="*/ 11944397 w 12235980"/>
              <a:gd name="connsiteY76" fmla="*/ 486827 h 726949"/>
              <a:gd name="connsiteX77" fmla="*/ 11962667 w 12235980"/>
              <a:gd name="connsiteY77" fmla="*/ 487741 h 726949"/>
              <a:gd name="connsiteX78" fmla="*/ 11969148 w 12235980"/>
              <a:gd name="connsiteY78" fmla="*/ 489522 h 726949"/>
              <a:gd name="connsiteX79" fmla="*/ 12101517 w 12235980"/>
              <a:gd name="connsiteY79" fmla="*/ 471903 h 726949"/>
              <a:gd name="connsiteX80" fmla="*/ 12142585 w 12235980"/>
              <a:gd name="connsiteY80" fmla="*/ 474137 h 726949"/>
              <a:gd name="connsiteX81" fmla="*/ 12196898 w 12235980"/>
              <a:gd name="connsiteY81" fmla="*/ 477245 h 726949"/>
              <a:gd name="connsiteX82" fmla="*/ 12235980 w 12235980"/>
              <a:gd name="connsiteY82" fmla="*/ 475249 h 726949"/>
              <a:gd name="connsiteX83" fmla="*/ 12235980 w 12235980"/>
              <a:gd name="connsiteY83" fmla="*/ 726949 h 726949"/>
              <a:gd name="connsiteX84" fmla="*/ 0 w 12235980"/>
              <a:gd name="connsiteY84" fmla="*/ 726949 h 726949"/>
              <a:gd name="connsiteX85" fmla="*/ 0 w 12235980"/>
              <a:gd name="connsiteY85" fmla="*/ 375111 h 726949"/>
              <a:gd name="connsiteX86" fmla="*/ 3682 w 12235980"/>
              <a:gd name="connsiteY86" fmla="*/ 376504 h 726949"/>
              <a:gd name="connsiteX87" fmla="*/ 220396 w 12235980"/>
              <a:gd name="connsiteY87" fmla="*/ 351530 h 726949"/>
              <a:gd name="connsiteX88" fmla="*/ 564192 w 12235980"/>
              <a:gd name="connsiteY88" fmla="*/ 228770 h 726949"/>
              <a:gd name="connsiteX89" fmla="*/ 626816 w 12235980"/>
              <a:gd name="connsiteY89" fmla="*/ 226537 h 726949"/>
              <a:gd name="connsiteX90" fmla="*/ 755900 w 12235980"/>
              <a:gd name="connsiteY90" fmla="*/ 212379 h 726949"/>
              <a:gd name="connsiteX91" fmla="*/ 1128075 w 12235980"/>
              <a:gd name="connsiteY91" fmla="*/ 211293 h 726949"/>
              <a:gd name="connsiteX92" fmla="*/ 1222586 w 12235980"/>
              <a:gd name="connsiteY92" fmla="*/ 212452 h 726949"/>
              <a:gd name="connsiteX93" fmla="*/ 1497215 w 12235980"/>
              <a:gd name="connsiteY93" fmla="*/ 226052 h 726949"/>
              <a:gd name="connsiteX94" fmla="*/ 1805136 w 12235980"/>
              <a:gd name="connsiteY94" fmla="*/ 178044 h 726949"/>
              <a:gd name="connsiteX95" fmla="*/ 2045329 w 12235980"/>
              <a:gd name="connsiteY95" fmla="*/ 170634 h 726949"/>
              <a:gd name="connsiteX96" fmla="*/ 2116300 w 12235980"/>
              <a:gd name="connsiteY96" fmla="*/ 145445 h 726949"/>
              <a:gd name="connsiteX97" fmla="*/ 2151073 w 12235980"/>
              <a:gd name="connsiteY97" fmla="*/ 146541 h 726949"/>
              <a:gd name="connsiteX98" fmla="*/ 2445595 w 12235980"/>
              <a:gd name="connsiteY98" fmla="*/ 121291 h 726949"/>
              <a:gd name="connsiteX99" fmla="*/ 2703508 w 12235980"/>
              <a:gd name="connsiteY99" fmla="*/ 120056 h 726949"/>
              <a:gd name="connsiteX100" fmla="*/ 2993271 w 12235980"/>
              <a:gd name="connsiteY100" fmla="*/ 102359 h 726949"/>
              <a:gd name="connsiteX101" fmla="*/ 3027933 w 12235980"/>
              <a:gd name="connsiteY101" fmla="*/ 96018 h 726949"/>
              <a:gd name="connsiteX102" fmla="*/ 3141740 w 12235980"/>
              <a:gd name="connsiteY102" fmla="*/ 84074 h 726949"/>
              <a:gd name="connsiteX103" fmla="*/ 3214812 w 12235980"/>
              <a:gd name="connsiteY103" fmla="*/ 66553 h 726949"/>
              <a:gd name="connsiteX104" fmla="*/ 3631273 w 12235980"/>
              <a:gd name="connsiteY104" fmla="*/ 39031 h 726949"/>
              <a:gd name="connsiteX105" fmla="*/ 3965965 w 12235980"/>
              <a:gd name="connsiteY105" fmla="*/ 8273 h 726949"/>
              <a:gd name="connsiteX106" fmla="*/ 4111010 w 12235980"/>
              <a:gd name="connsiteY106" fmla="*/ 213 h 7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2235980" h="726949">
                <a:moveTo>
                  <a:pt x="4111010" y="213"/>
                </a:moveTo>
                <a:cubicBezTo>
                  <a:pt x="4129401" y="938"/>
                  <a:pt x="4149205" y="3606"/>
                  <a:pt x="4171080" y="9622"/>
                </a:cubicBezTo>
                <a:cubicBezTo>
                  <a:pt x="4259832" y="12994"/>
                  <a:pt x="4398363" y="14647"/>
                  <a:pt x="4498483" y="28508"/>
                </a:cubicBezTo>
                <a:cubicBezTo>
                  <a:pt x="4566055" y="35756"/>
                  <a:pt x="4601849" y="77187"/>
                  <a:pt x="4669677" y="57188"/>
                </a:cubicBezTo>
                <a:cubicBezTo>
                  <a:pt x="4732906" y="64134"/>
                  <a:pt x="4784518" y="85084"/>
                  <a:pt x="4840533" y="79085"/>
                </a:cubicBezTo>
                <a:cubicBezTo>
                  <a:pt x="4909437" y="89348"/>
                  <a:pt x="5019010" y="111159"/>
                  <a:pt x="5083106" y="118765"/>
                </a:cubicBezTo>
                <a:cubicBezTo>
                  <a:pt x="5147200" y="126373"/>
                  <a:pt x="5188109" y="121385"/>
                  <a:pt x="5225104" y="124724"/>
                </a:cubicBezTo>
                <a:cubicBezTo>
                  <a:pt x="5265886" y="92972"/>
                  <a:pt x="5263982" y="142466"/>
                  <a:pt x="5305069" y="138803"/>
                </a:cubicBezTo>
                <a:cubicBezTo>
                  <a:pt x="5348725" y="142077"/>
                  <a:pt x="5416699" y="155146"/>
                  <a:pt x="5487038" y="144367"/>
                </a:cubicBezTo>
                <a:cubicBezTo>
                  <a:pt x="5561566" y="130196"/>
                  <a:pt x="5597240" y="112331"/>
                  <a:pt x="5668265" y="98806"/>
                </a:cubicBezTo>
                <a:cubicBezTo>
                  <a:pt x="5686297" y="82267"/>
                  <a:pt x="5739973" y="88546"/>
                  <a:pt x="5766374" y="87042"/>
                </a:cubicBezTo>
                <a:cubicBezTo>
                  <a:pt x="5792776" y="85539"/>
                  <a:pt x="5824262" y="86483"/>
                  <a:pt x="5826676" y="89784"/>
                </a:cubicBezTo>
                <a:cubicBezTo>
                  <a:pt x="5884458" y="91170"/>
                  <a:pt x="6043466" y="106448"/>
                  <a:pt x="6109388" y="107697"/>
                </a:cubicBezTo>
                <a:cubicBezTo>
                  <a:pt x="6182191" y="110870"/>
                  <a:pt x="6170053" y="96471"/>
                  <a:pt x="6241432" y="99569"/>
                </a:cubicBezTo>
                <a:cubicBezTo>
                  <a:pt x="6279540" y="117694"/>
                  <a:pt x="6328505" y="108918"/>
                  <a:pt x="6350069" y="98530"/>
                </a:cubicBezTo>
                <a:cubicBezTo>
                  <a:pt x="6406799" y="58525"/>
                  <a:pt x="6485561" y="114192"/>
                  <a:pt x="6531624" y="84094"/>
                </a:cubicBezTo>
                <a:cubicBezTo>
                  <a:pt x="6545580" y="81230"/>
                  <a:pt x="6558166" y="81554"/>
                  <a:pt x="6569834" y="83860"/>
                </a:cubicBezTo>
                <a:lnTo>
                  <a:pt x="6600919" y="94936"/>
                </a:lnTo>
                <a:lnTo>
                  <a:pt x="6606597" y="107335"/>
                </a:lnTo>
                <a:lnTo>
                  <a:pt x="6627331" y="109018"/>
                </a:lnTo>
                <a:lnTo>
                  <a:pt x="6632477" y="111821"/>
                </a:lnTo>
                <a:cubicBezTo>
                  <a:pt x="6642296" y="117228"/>
                  <a:pt x="6652107" y="122203"/>
                  <a:pt x="6662363" y="125540"/>
                </a:cubicBezTo>
                <a:cubicBezTo>
                  <a:pt x="6693201" y="124980"/>
                  <a:pt x="6763969" y="155618"/>
                  <a:pt x="6854478" y="145012"/>
                </a:cubicBezTo>
                <a:cubicBezTo>
                  <a:pt x="6952499" y="134076"/>
                  <a:pt x="7007342" y="136137"/>
                  <a:pt x="7134703" y="143320"/>
                </a:cubicBezTo>
                <a:cubicBezTo>
                  <a:pt x="7207617" y="145462"/>
                  <a:pt x="7298969" y="81259"/>
                  <a:pt x="7399316" y="119885"/>
                </a:cubicBezTo>
                <a:cubicBezTo>
                  <a:pt x="7495398" y="108429"/>
                  <a:pt x="7656123" y="72319"/>
                  <a:pt x="7733860" y="56961"/>
                </a:cubicBezTo>
                <a:cubicBezTo>
                  <a:pt x="7739322" y="49307"/>
                  <a:pt x="7771770" y="40267"/>
                  <a:pt x="7779306" y="35538"/>
                </a:cubicBezTo>
                <a:lnTo>
                  <a:pt x="7802648" y="43667"/>
                </a:lnTo>
                <a:lnTo>
                  <a:pt x="7842635" y="45475"/>
                </a:lnTo>
                <a:cubicBezTo>
                  <a:pt x="7890126" y="50220"/>
                  <a:pt x="8030765" y="51216"/>
                  <a:pt x="8087588" y="53630"/>
                </a:cubicBezTo>
                <a:cubicBezTo>
                  <a:pt x="8166703" y="65448"/>
                  <a:pt x="8223488" y="83037"/>
                  <a:pt x="8280549" y="97875"/>
                </a:cubicBezTo>
                <a:cubicBezTo>
                  <a:pt x="8340109" y="111513"/>
                  <a:pt x="8366244" y="156011"/>
                  <a:pt x="8429957" y="142657"/>
                </a:cubicBezTo>
                <a:cubicBezTo>
                  <a:pt x="8485667" y="155583"/>
                  <a:pt x="8528942" y="181284"/>
                  <a:pt x="8580043" y="180683"/>
                </a:cubicBezTo>
                <a:cubicBezTo>
                  <a:pt x="8595228" y="196714"/>
                  <a:pt x="8611739" y="205411"/>
                  <a:pt x="8635431" y="191389"/>
                </a:cubicBezTo>
                <a:cubicBezTo>
                  <a:pt x="8685673" y="208552"/>
                  <a:pt x="8689629" y="236696"/>
                  <a:pt x="8729540" y="223976"/>
                </a:cubicBezTo>
                <a:cubicBezTo>
                  <a:pt x="8795239" y="241661"/>
                  <a:pt x="8930042" y="286729"/>
                  <a:pt x="9000200" y="300590"/>
                </a:cubicBezTo>
                <a:cubicBezTo>
                  <a:pt x="9042393" y="280364"/>
                  <a:pt x="9073199" y="309543"/>
                  <a:pt x="9150483" y="307144"/>
                </a:cubicBezTo>
                <a:cubicBezTo>
                  <a:pt x="9219364" y="300207"/>
                  <a:pt x="9272909" y="296150"/>
                  <a:pt x="9353850" y="266589"/>
                </a:cubicBezTo>
                <a:cubicBezTo>
                  <a:pt x="9372404" y="251912"/>
                  <a:pt x="9418483" y="266311"/>
                  <a:pt x="9437883" y="267574"/>
                </a:cubicBezTo>
                <a:cubicBezTo>
                  <a:pt x="9457282" y="268836"/>
                  <a:pt x="9468555" y="270662"/>
                  <a:pt x="9470247" y="274166"/>
                </a:cubicBezTo>
                <a:cubicBezTo>
                  <a:pt x="9507224" y="275552"/>
                  <a:pt x="9609228" y="267522"/>
                  <a:pt x="9659749" y="272800"/>
                </a:cubicBezTo>
                <a:cubicBezTo>
                  <a:pt x="9687778" y="283801"/>
                  <a:pt x="9714295" y="328186"/>
                  <a:pt x="9747627" y="305838"/>
                </a:cubicBezTo>
                <a:cubicBezTo>
                  <a:pt x="9740946" y="330801"/>
                  <a:pt x="9787888" y="298183"/>
                  <a:pt x="9798165" y="319367"/>
                </a:cubicBezTo>
                <a:cubicBezTo>
                  <a:pt x="9804387" y="336967"/>
                  <a:pt x="9820081" y="331171"/>
                  <a:pt x="9833538" y="334753"/>
                </a:cubicBezTo>
                <a:cubicBezTo>
                  <a:pt x="9845757" y="351197"/>
                  <a:pt x="9910287" y="352336"/>
                  <a:pt x="9931125" y="344096"/>
                </a:cubicBezTo>
                <a:cubicBezTo>
                  <a:pt x="9994301" y="358653"/>
                  <a:pt x="10114847" y="409679"/>
                  <a:pt x="10212599" y="422099"/>
                </a:cubicBezTo>
                <a:cubicBezTo>
                  <a:pt x="10303720" y="431024"/>
                  <a:pt x="10518845" y="384920"/>
                  <a:pt x="10596756" y="392723"/>
                </a:cubicBezTo>
                <a:cubicBezTo>
                  <a:pt x="10668988" y="398077"/>
                  <a:pt x="10689403" y="410023"/>
                  <a:pt x="10743198" y="416771"/>
                </a:cubicBezTo>
                <a:lnTo>
                  <a:pt x="10777301" y="419065"/>
                </a:lnTo>
                <a:lnTo>
                  <a:pt x="10827235" y="433042"/>
                </a:lnTo>
                <a:lnTo>
                  <a:pt x="10830785" y="424567"/>
                </a:lnTo>
                <a:lnTo>
                  <a:pt x="10845664" y="423638"/>
                </a:lnTo>
                <a:lnTo>
                  <a:pt x="10846988" y="422946"/>
                </a:lnTo>
                <a:lnTo>
                  <a:pt x="10876491" y="424265"/>
                </a:lnTo>
                <a:lnTo>
                  <a:pt x="10882046" y="427297"/>
                </a:lnTo>
                <a:lnTo>
                  <a:pt x="10898611" y="425356"/>
                </a:lnTo>
                <a:lnTo>
                  <a:pt x="10924341" y="427512"/>
                </a:lnTo>
                <a:lnTo>
                  <a:pt x="10924080" y="433586"/>
                </a:lnTo>
                <a:cubicBezTo>
                  <a:pt x="10944452" y="430894"/>
                  <a:pt x="10966987" y="434707"/>
                  <a:pt x="10989044" y="434799"/>
                </a:cubicBezTo>
                <a:lnTo>
                  <a:pt x="10998150" y="433695"/>
                </a:lnTo>
                <a:lnTo>
                  <a:pt x="11003826" y="434170"/>
                </a:lnTo>
                <a:cubicBezTo>
                  <a:pt x="11078593" y="440078"/>
                  <a:pt x="11154256" y="443887"/>
                  <a:pt x="11201750" y="434401"/>
                </a:cubicBezTo>
                <a:cubicBezTo>
                  <a:pt x="11227376" y="431764"/>
                  <a:pt x="11244580" y="429235"/>
                  <a:pt x="11256574" y="426867"/>
                </a:cubicBezTo>
                <a:lnTo>
                  <a:pt x="11268434" y="423562"/>
                </a:lnTo>
                <a:lnTo>
                  <a:pt x="11397259" y="432058"/>
                </a:lnTo>
                <a:cubicBezTo>
                  <a:pt x="11467052" y="440997"/>
                  <a:pt x="11532765" y="469317"/>
                  <a:pt x="11589501" y="480742"/>
                </a:cubicBezTo>
                <a:cubicBezTo>
                  <a:pt x="11593778" y="486071"/>
                  <a:pt x="11674004" y="483524"/>
                  <a:pt x="11679646" y="486862"/>
                </a:cubicBezTo>
                <a:lnTo>
                  <a:pt x="11699170" y="493054"/>
                </a:lnTo>
                <a:cubicBezTo>
                  <a:pt x="11709077" y="491011"/>
                  <a:pt x="11715193" y="492429"/>
                  <a:pt x="11719612" y="495371"/>
                </a:cubicBezTo>
                <a:lnTo>
                  <a:pt x="11723861" y="500108"/>
                </a:lnTo>
                <a:lnTo>
                  <a:pt x="11737817" y="503023"/>
                </a:lnTo>
                <a:lnTo>
                  <a:pt x="11765116" y="512340"/>
                </a:lnTo>
                <a:lnTo>
                  <a:pt x="11770404" y="510733"/>
                </a:lnTo>
                <a:lnTo>
                  <a:pt x="11811858" y="519569"/>
                </a:lnTo>
                <a:cubicBezTo>
                  <a:pt x="11812076" y="519079"/>
                  <a:pt x="11812296" y="518588"/>
                  <a:pt x="11812514" y="518099"/>
                </a:cubicBezTo>
                <a:cubicBezTo>
                  <a:pt x="11814934" y="515008"/>
                  <a:pt x="11818501" y="513106"/>
                  <a:pt x="11824571" y="513642"/>
                </a:cubicBezTo>
                <a:cubicBezTo>
                  <a:pt x="11846551" y="508430"/>
                  <a:pt x="11921382" y="491144"/>
                  <a:pt x="11944397" y="486827"/>
                </a:cubicBezTo>
                <a:cubicBezTo>
                  <a:pt x="11954647" y="488485"/>
                  <a:pt x="11958542" y="487292"/>
                  <a:pt x="11962667" y="487741"/>
                </a:cubicBezTo>
                <a:lnTo>
                  <a:pt x="11969148" y="489522"/>
                </a:lnTo>
                <a:cubicBezTo>
                  <a:pt x="11992289" y="486883"/>
                  <a:pt x="12072610" y="474467"/>
                  <a:pt x="12101517" y="471903"/>
                </a:cubicBezTo>
                <a:cubicBezTo>
                  <a:pt x="12115638" y="485112"/>
                  <a:pt x="12128900" y="482150"/>
                  <a:pt x="12142585" y="474137"/>
                </a:cubicBezTo>
                <a:cubicBezTo>
                  <a:pt x="12160558" y="478619"/>
                  <a:pt x="12178368" y="478441"/>
                  <a:pt x="12196898" y="477245"/>
                </a:cubicBezTo>
                <a:lnTo>
                  <a:pt x="12235980" y="475249"/>
                </a:lnTo>
                <a:lnTo>
                  <a:pt x="12235980" y="726949"/>
                </a:lnTo>
                <a:lnTo>
                  <a:pt x="0" y="726949"/>
                </a:lnTo>
                <a:lnTo>
                  <a:pt x="0" y="375111"/>
                </a:lnTo>
                <a:lnTo>
                  <a:pt x="3682" y="376504"/>
                </a:lnTo>
                <a:cubicBezTo>
                  <a:pt x="61549" y="390095"/>
                  <a:pt x="144281" y="366539"/>
                  <a:pt x="220396" y="351530"/>
                </a:cubicBezTo>
                <a:cubicBezTo>
                  <a:pt x="321883" y="331520"/>
                  <a:pt x="515915" y="244837"/>
                  <a:pt x="564192" y="228770"/>
                </a:cubicBezTo>
                <a:cubicBezTo>
                  <a:pt x="584024" y="227413"/>
                  <a:pt x="616057" y="208029"/>
                  <a:pt x="626816" y="226537"/>
                </a:cubicBezTo>
                <a:cubicBezTo>
                  <a:pt x="636153" y="202192"/>
                  <a:pt x="703392" y="255820"/>
                  <a:pt x="755900" y="212379"/>
                </a:cubicBezTo>
                <a:cubicBezTo>
                  <a:pt x="929449" y="222601"/>
                  <a:pt x="1056957" y="205792"/>
                  <a:pt x="1128075" y="211293"/>
                </a:cubicBezTo>
                <a:cubicBezTo>
                  <a:pt x="1166094" y="179454"/>
                  <a:pt x="1182645" y="222261"/>
                  <a:pt x="1222586" y="212452"/>
                </a:cubicBezTo>
                <a:cubicBezTo>
                  <a:pt x="1306354" y="215089"/>
                  <a:pt x="1396333" y="184886"/>
                  <a:pt x="1497215" y="226052"/>
                </a:cubicBezTo>
                <a:cubicBezTo>
                  <a:pt x="1621993" y="216822"/>
                  <a:pt x="1711479" y="192468"/>
                  <a:pt x="1805136" y="178044"/>
                </a:cubicBezTo>
                <a:cubicBezTo>
                  <a:pt x="1853251" y="205679"/>
                  <a:pt x="2014609" y="172143"/>
                  <a:pt x="2045329" y="170634"/>
                </a:cubicBezTo>
                <a:cubicBezTo>
                  <a:pt x="2064088" y="197156"/>
                  <a:pt x="2093880" y="147218"/>
                  <a:pt x="2116300" y="145445"/>
                </a:cubicBezTo>
                <a:cubicBezTo>
                  <a:pt x="2123013" y="161185"/>
                  <a:pt x="2141351" y="162752"/>
                  <a:pt x="2151073" y="146541"/>
                </a:cubicBezTo>
                <a:cubicBezTo>
                  <a:pt x="2205955" y="142515"/>
                  <a:pt x="2362698" y="113121"/>
                  <a:pt x="2445595" y="121291"/>
                </a:cubicBezTo>
                <a:cubicBezTo>
                  <a:pt x="2468787" y="128723"/>
                  <a:pt x="2671771" y="138833"/>
                  <a:pt x="2703508" y="120056"/>
                </a:cubicBezTo>
                <a:cubicBezTo>
                  <a:pt x="2714637" y="150669"/>
                  <a:pt x="2858653" y="89697"/>
                  <a:pt x="2993271" y="102359"/>
                </a:cubicBezTo>
                <a:cubicBezTo>
                  <a:pt x="3009702" y="112292"/>
                  <a:pt x="3019353" y="113422"/>
                  <a:pt x="3027933" y="96018"/>
                </a:cubicBezTo>
                <a:cubicBezTo>
                  <a:pt x="3069979" y="98333"/>
                  <a:pt x="3116823" y="58183"/>
                  <a:pt x="3141740" y="84074"/>
                </a:cubicBezTo>
                <a:cubicBezTo>
                  <a:pt x="3143242" y="44974"/>
                  <a:pt x="3200376" y="102439"/>
                  <a:pt x="3214812" y="66553"/>
                </a:cubicBezTo>
                <a:cubicBezTo>
                  <a:pt x="3296402" y="59046"/>
                  <a:pt x="3506082" y="48744"/>
                  <a:pt x="3631273" y="39031"/>
                </a:cubicBezTo>
                <a:cubicBezTo>
                  <a:pt x="3715191" y="36140"/>
                  <a:pt x="3893017" y="19108"/>
                  <a:pt x="3965965" y="8273"/>
                </a:cubicBezTo>
                <a:cubicBezTo>
                  <a:pt x="4013392" y="13359"/>
                  <a:pt x="4055838" y="-1961"/>
                  <a:pt x="4111010" y="2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8C590A1B-3242-49BC-94D9-B5A6EE465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102036-B1CF-4959-8D84-8DD4538A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37" y="4787637"/>
            <a:ext cx="10090241" cy="99915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Lubomír </a:t>
            </a:r>
            <a:r>
              <a:rPr lang="cs-CZ" dirty="0" err="1"/>
              <a:t>fajkoš</a:t>
            </a:r>
            <a:endParaRPr lang="cs-CZ" dirty="0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BBCCBDF7-D955-4B52-80B6-12BD7D79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7047"/>
            <a:ext cx="12192000" cy="3840953"/>
          </a:xfrm>
          <a:custGeom>
            <a:avLst/>
            <a:gdLst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1518699 w 12192000"/>
              <a:gd name="connsiteY18" fmla="*/ 227084 h 3840953"/>
              <a:gd name="connsiteX19" fmla="*/ 10936940 w 12192000"/>
              <a:gd name="connsiteY19" fmla="*/ 22708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1518699 w 12192000"/>
              <a:gd name="connsiteY18" fmla="*/ 227084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9411174 w 12192000"/>
              <a:gd name="connsiteY22" fmla="*/ 533733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9124927 w 12192000"/>
              <a:gd name="connsiteY22" fmla="*/ 835883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9998687 w 12192000"/>
              <a:gd name="connsiteY20" fmla="*/ 2340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9298972 w 12192000"/>
              <a:gd name="connsiteY20" fmla="*/ 488447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9298972 w 12192000"/>
              <a:gd name="connsiteY20" fmla="*/ 488447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45069 w 12192000"/>
              <a:gd name="connsiteY23" fmla="*/ 735243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43887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43887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604993 w 12192000"/>
              <a:gd name="connsiteY17" fmla="*/ 943737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604993 w 12192000"/>
              <a:gd name="connsiteY17" fmla="*/ 943737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120251 w 12192000"/>
              <a:gd name="connsiteY17" fmla="*/ 91435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120251 w 12192000"/>
              <a:gd name="connsiteY17" fmla="*/ 91435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3840953">
                <a:moveTo>
                  <a:pt x="12086942" y="545"/>
                </a:moveTo>
                <a:cubicBezTo>
                  <a:pt x="12107587" y="-3681"/>
                  <a:pt x="12122847" y="18548"/>
                  <a:pt x="12159646" y="3970"/>
                </a:cubicBezTo>
                <a:lnTo>
                  <a:pt x="12192000" y="6854"/>
                </a:lnTo>
                <a:lnTo>
                  <a:pt x="12192000" y="3840953"/>
                </a:lnTo>
                <a:lnTo>
                  <a:pt x="0" y="3840953"/>
                </a:lnTo>
                <a:lnTo>
                  <a:pt x="0" y="855231"/>
                </a:lnTo>
                <a:lnTo>
                  <a:pt x="78208" y="850496"/>
                </a:lnTo>
                <a:cubicBezTo>
                  <a:pt x="113034" y="846919"/>
                  <a:pt x="126364" y="868040"/>
                  <a:pt x="161241" y="869775"/>
                </a:cubicBezTo>
                <a:cubicBezTo>
                  <a:pt x="204970" y="875327"/>
                  <a:pt x="343633" y="886261"/>
                  <a:pt x="401396" y="877073"/>
                </a:cubicBezTo>
                <a:cubicBezTo>
                  <a:pt x="414209" y="897476"/>
                  <a:pt x="447100" y="869200"/>
                  <a:pt x="453849" y="902069"/>
                </a:cubicBezTo>
                <a:cubicBezTo>
                  <a:pt x="472996" y="902214"/>
                  <a:pt x="484808" y="895546"/>
                  <a:pt x="493365" y="914807"/>
                </a:cubicBezTo>
                <a:cubicBezTo>
                  <a:pt x="550189" y="860751"/>
                  <a:pt x="733970" y="1005643"/>
                  <a:pt x="788454" y="966302"/>
                </a:cubicBezTo>
                <a:cubicBezTo>
                  <a:pt x="855818" y="974051"/>
                  <a:pt x="798697" y="953799"/>
                  <a:pt x="850874" y="976076"/>
                </a:cubicBezTo>
                <a:cubicBezTo>
                  <a:pt x="882522" y="988375"/>
                  <a:pt x="978021" y="940782"/>
                  <a:pt x="996204" y="984248"/>
                </a:cubicBezTo>
                <a:cubicBezTo>
                  <a:pt x="1116480" y="1006792"/>
                  <a:pt x="1205041" y="969802"/>
                  <a:pt x="1244274" y="963037"/>
                </a:cubicBezTo>
                <a:cubicBezTo>
                  <a:pt x="1324351" y="971983"/>
                  <a:pt x="1295922" y="937831"/>
                  <a:pt x="1388742" y="986475"/>
                </a:cubicBezTo>
                <a:cubicBezTo>
                  <a:pt x="1461481" y="937711"/>
                  <a:pt x="1579400" y="918523"/>
                  <a:pt x="1649276" y="902241"/>
                </a:cubicBezTo>
                <a:cubicBezTo>
                  <a:pt x="1891996" y="948666"/>
                  <a:pt x="1845725" y="1026960"/>
                  <a:pt x="2120251" y="914359"/>
                </a:cubicBezTo>
                <a:cubicBezTo>
                  <a:pt x="2451800" y="978475"/>
                  <a:pt x="2959619" y="954458"/>
                  <a:pt x="3379303" y="974507"/>
                </a:cubicBezTo>
                <a:cubicBezTo>
                  <a:pt x="4440776" y="921498"/>
                  <a:pt x="6026077" y="1001842"/>
                  <a:pt x="6960329" y="837515"/>
                </a:cubicBezTo>
                <a:cubicBezTo>
                  <a:pt x="7410904" y="781513"/>
                  <a:pt x="7391552" y="896798"/>
                  <a:pt x="7746711" y="904406"/>
                </a:cubicBezTo>
                <a:cubicBezTo>
                  <a:pt x="7919634" y="982026"/>
                  <a:pt x="9177194" y="770588"/>
                  <a:pt x="9675770" y="769781"/>
                </a:cubicBezTo>
                <a:cubicBezTo>
                  <a:pt x="9964256" y="774819"/>
                  <a:pt x="10022763" y="690574"/>
                  <a:pt x="10144687" y="720137"/>
                </a:cubicBezTo>
                <a:cubicBezTo>
                  <a:pt x="10390105" y="812580"/>
                  <a:pt x="10555595" y="697170"/>
                  <a:pt x="10567103" y="698520"/>
                </a:cubicBezTo>
                <a:cubicBezTo>
                  <a:pt x="10576800" y="683882"/>
                  <a:pt x="10773985" y="640502"/>
                  <a:pt x="10933907" y="608188"/>
                </a:cubicBezTo>
                <a:cubicBezTo>
                  <a:pt x="11007317" y="667897"/>
                  <a:pt x="11141709" y="366735"/>
                  <a:pt x="11176209" y="377754"/>
                </a:cubicBezTo>
                <a:cubicBezTo>
                  <a:pt x="11229533" y="370484"/>
                  <a:pt x="11261232" y="324063"/>
                  <a:pt x="11309308" y="337837"/>
                </a:cubicBezTo>
                <a:cubicBezTo>
                  <a:pt x="11364558" y="305534"/>
                  <a:pt x="11470057" y="239022"/>
                  <a:pt x="11519962" y="223198"/>
                </a:cubicBezTo>
                <a:cubicBezTo>
                  <a:pt x="11593374" y="205486"/>
                  <a:pt x="11562294" y="207262"/>
                  <a:pt x="11608743" y="195778"/>
                </a:cubicBezTo>
                <a:cubicBezTo>
                  <a:pt x="11629564" y="206782"/>
                  <a:pt x="11641036" y="191335"/>
                  <a:pt x="11646639" y="191207"/>
                </a:cubicBezTo>
                <a:lnTo>
                  <a:pt x="11716630" y="152107"/>
                </a:lnTo>
                <a:lnTo>
                  <a:pt x="11773400" y="110473"/>
                </a:lnTo>
                <a:cubicBezTo>
                  <a:pt x="11774748" y="114260"/>
                  <a:pt x="11879229" y="59216"/>
                  <a:pt x="11877811" y="65522"/>
                </a:cubicBezTo>
                <a:cubicBezTo>
                  <a:pt x="11935661" y="70494"/>
                  <a:pt x="11969966" y="58048"/>
                  <a:pt x="12038150" y="50387"/>
                </a:cubicBezTo>
                <a:cubicBezTo>
                  <a:pt x="12060229" y="15139"/>
                  <a:pt x="12074555" y="3080"/>
                  <a:pt x="12086942" y="5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D98DC8B9-D83E-4AB5-AF01-949432C5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173" y="1886993"/>
            <a:ext cx="9939370" cy="227016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Zástupný obsah 4" descr="Obsah obrázku exteriér&#10;&#10;Popis byl vytvořen automaticky">
            <a:extLst>
              <a:ext uri="{FF2B5EF4-FFF2-40B4-BE49-F238E27FC236}">
                <a16:creationId xmlns:a16="http://schemas.microsoft.com/office/drawing/2014/main" id="{0CB13333-A972-4169-9835-D1150E98D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r="5658" b="5"/>
          <a:stretch/>
        </p:blipFill>
        <p:spPr>
          <a:xfrm>
            <a:off x="1298041" y="2047436"/>
            <a:ext cx="3122510" cy="1948855"/>
          </a:xfrm>
          <a:prstGeom prst="rect">
            <a:avLst/>
          </a:prstGeom>
        </p:spPr>
      </p:pic>
      <p:pic>
        <p:nvPicPr>
          <p:cNvPr id="9" name="Obrázek 8" descr="Obsah obrázku text, příroda, svatyně&#10;&#10;Popis byl vytvořen automaticky">
            <a:extLst>
              <a:ext uri="{FF2B5EF4-FFF2-40B4-BE49-F238E27FC236}">
                <a16:creationId xmlns:a16="http://schemas.microsoft.com/office/drawing/2014/main" id="{D9628EB7-3409-4D18-BB64-11D609B6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r="-3" b="-3"/>
          <a:stretch/>
        </p:blipFill>
        <p:spPr>
          <a:xfrm>
            <a:off x="4519609" y="2047436"/>
            <a:ext cx="3174499" cy="1948855"/>
          </a:xfrm>
          <a:prstGeom prst="rect">
            <a:avLst/>
          </a:prstGeom>
        </p:spPr>
      </p:pic>
      <p:pic>
        <p:nvPicPr>
          <p:cNvPr id="7" name="Obrázek 6" descr="Obsah obrázku osoba, exteriér&#10;&#10;Popis byl vytvořen automaticky">
            <a:extLst>
              <a:ext uri="{FF2B5EF4-FFF2-40B4-BE49-F238E27FC236}">
                <a16:creationId xmlns:a16="http://schemas.microsoft.com/office/drawing/2014/main" id="{CB676A3F-4E34-43C3-9AD5-929AA246A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687" b="-1"/>
          <a:stretch/>
        </p:blipFill>
        <p:spPr>
          <a:xfrm>
            <a:off x="7791042" y="2047436"/>
            <a:ext cx="3124634" cy="19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916E3F-6C0B-4C5A-8E3F-F6F87CC7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5" y="4779335"/>
            <a:ext cx="9602582" cy="103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b="0" i="0" dirty="0" err="1">
                <a:solidFill>
                  <a:srgbClr val="262626"/>
                </a:solidFill>
                <a:effectLst/>
                <a:latin typeface="-apple-system"/>
              </a:rPr>
              <a:t>Süleyman</a:t>
            </a:r>
            <a:r>
              <a:rPr lang="cs-CZ" b="0" i="0" dirty="0">
                <a:solidFill>
                  <a:srgbClr val="262626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262626"/>
                </a:solidFill>
                <a:effectLst/>
                <a:latin typeface="-apple-system"/>
              </a:rPr>
              <a:t>Kaan</a:t>
            </a:r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D6ED844-333F-4AA0-8BC5-97B91E453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2" y="1801610"/>
            <a:ext cx="2726795" cy="1588358"/>
          </a:xfrm>
          <a:prstGeom prst="rect">
            <a:avLst/>
          </a:pr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Zachraňte vojína Ryana ( Saving private Ryan ) - DVD ( v původním znění s  CZ titulky ) | Stample - široká nabídka levných DVD, CD, Blu-ray a knih">
            <a:extLst>
              <a:ext uri="{FF2B5EF4-FFF2-40B4-BE49-F238E27FC236}">
                <a16:creationId xmlns:a16="http://schemas.microsoft.com/office/drawing/2014/main" id="{25FF0755-2B5A-4F67-BB75-26FFFA8BA1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114" y="939532"/>
            <a:ext cx="2351884" cy="33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3CB602-222E-41F6-A014-FB9A2B718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48" y="1629847"/>
            <a:ext cx="2730579" cy="19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003A656-D974-4C8E-AC40-DB648F0E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1"/>
            <a:ext cx="1222132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98EF43-252D-4B18-9998-974B4D04E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2782"/>
            <a:ext cx="12226455" cy="2053064"/>
          </a:xfrm>
          <a:custGeom>
            <a:avLst/>
            <a:gdLst>
              <a:gd name="connsiteX0" fmla="*/ 0 w 12226455"/>
              <a:gd name="connsiteY0" fmla="*/ 0 h 2053064"/>
              <a:gd name="connsiteX1" fmla="*/ 12226455 w 12226455"/>
              <a:gd name="connsiteY1" fmla="*/ 0 h 2053064"/>
              <a:gd name="connsiteX2" fmla="*/ 12226455 w 12226455"/>
              <a:gd name="connsiteY2" fmla="*/ 1142434 h 2053064"/>
              <a:gd name="connsiteX3" fmla="*/ 12210010 w 12226455"/>
              <a:gd name="connsiteY3" fmla="*/ 1142217 h 2053064"/>
              <a:gd name="connsiteX4" fmla="*/ 12097957 w 12226455"/>
              <a:gd name="connsiteY4" fmla="*/ 1125163 h 2053064"/>
              <a:gd name="connsiteX5" fmla="*/ 11705048 w 12226455"/>
              <a:gd name="connsiteY5" fmla="*/ 1279507 h 2053064"/>
              <a:gd name="connsiteX6" fmla="*/ 11578252 w 12226455"/>
              <a:gd name="connsiteY6" fmla="*/ 1424082 h 2053064"/>
              <a:gd name="connsiteX7" fmla="*/ 11441414 w 12226455"/>
              <a:gd name="connsiteY7" fmla="*/ 1483737 h 2053064"/>
              <a:gd name="connsiteX8" fmla="*/ 11384400 w 12226455"/>
              <a:gd name="connsiteY8" fmla="*/ 1551092 h 2053064"/>
              <a:gd name="connsiteX9" fmla="*/ 11303557 w 12226455"/>
              <a:gd name="connsiteY9" fmla="*/ 1596629 h 2053064"/>
              <a:gd name="connsiteX10" fmla="*/ 11206311 w 12226455"/>
              <a:gd name="connsiteY10" fmla="*/ 1602843 h 2053064"/>
              <a:gd name="connsiteX11" fmla="*/ 10860623 w 12226455"/>
              <a:gd name="connsiteY11" fmla="*/ 1584198 h 2053064"/>
              <a:gd name="connsiteX12" fmla="*/ 10374059 w 12226455"/>
              <a:gd name="connsiteY12" fmla="*/ 1638018 h 2053064"/>
              <a:gd name="connsiteX13" fmla="*/ 10215678 w 12226455"/>
              <a:gd name="connsiteY13" fmla="*/ 1625300 h 2053064"/>
              <a:gd name="connsiteX14" fmla="*/ 10015680 w 12226455"/>
              <a:gd name="connsiteY14" fmla="*/ 1677839 h 2053064"/>
              <a:gd name="connsiteX15" fmla="*/ 9411126 w 12226455"/>
              <a:gd name="connsiteY15" fmla="*/ 1725075 h 2053064"/>
              <a:gd name="connsiteX16" fmla="*/ 9341661 w 12226455"/>
              <a:gd name="connsiteY16" fmla="*/ 1766471 h 2053064"/>
              <a:gd name="connsiteX17" fmla="*/ 9091392 w 12226455"/>
              <a:gd name="connsiteY17" fmla="*/ 1794089 h 2053064"/>
              <a:gd name="connsiteX18" fmla="*/ 9046316 w 12226455"/>
              <a:gd name="connsiteY18" fmla="*/ 1801445 h 2053064"/>
              <a:gd name="connsiteX19" fmla="*/ 8924496 w 12226455"/>
              <a:gd name="connsiteY19" fmla="*/ 1804460 h 2053064"/>
              <a:gd name="connsiteX20" fmla="*/ 8730039 w 12226455"/>
              <a:gd name="connsiteY20" fmla="*/ 1834524 h 2053064"/>
              <a:gd name="connsiteX21" fmla="*/ 8637317 w 12226455"/>
              <a:gd name="connsiteY21" fmla="*/ 1855856 h 2053064"/>
              <a:gd name="connsiteX22" fmla="*/ 8497138 w 12226455"/>
              <a:gd name="connsiteY22" fmla="*/ 1917519 h 2053064"/>
              <a:gd name="connsiteX23" fmla="*/ 8281534 w 12226455"/>
              <a:gd name="connsiteY23" fmla="*/ 1929468 h 2053064"/>
              <a:gd name="connsiteX24" fmla="*/ 8275009 w 12226455"/>
              <a:gd name="connsiteY24" fmla="*/ 1930086 h 2053064"/>
              <a:gd name="connsiteX25" fmla="*/ 8215546 w 12226455"/>
              <a:gd name="connsiteY25" fmla="*/ 1914300 h 2053064"/>
              <a:gd name="connsiteX26" fmla="*/ 8191205 w 12226455"/>
              <a:gd name="connsiteY26" fmla="*/ 1916861 h 2053064"/>
              <a:gd name="connsiteX27" fmla="*/ 8022833 w 12226455"/>
              <a:gd name="connsiteY27" fmla="*/ 1910380 h 2053064"/>
              <a:gd name="connsiteX28" fmla="*/ 7842457 w 12226455"/>
              <a:gd name="connsiteY28" fmla="*/ 1925076 h 2053064"/>
              <a:gd name="connsiteX29" fmla="*/ 7623424 w 12226455"/>
              <a:gd name="connsiteY29" fmla="*/ 1914063 h 2053064"/>
              <a:gd name="connsiteX30" fmla="*/ 7513247 w 12226455"/>
              <a:gd name="connsiteY30" fmla="*/ 1927057 h 2053064"/>
              <a:gd name="connsiteX31" fmla="*/ 7252408 w 12226455"/>
              <a:gd name="connsiteY31" fmla="*/ 1944492 h 2053064"/>
              <a:gd name="connsiteX32" fmla="*/ 7058491 w 12226455"/>
              <a:gd name="connsiteY32" fmla="*/ 1917280 h 2053064"/>
              <a:gd name="connsiteX33" fmla="*/ 7014654 w 12226455"/>
              <a:gd name="connsiteY33" fmla="*/ 1895149 h 2053064"/>
              <a:gd name="connsiteX34" fmla="*/ 6857644 w 12226455"/>
              <a:gd name="connsiteY34" fmla="*/ 1867475 h 2053064"/>
              <a:gd name="connsiteX35" fmla="*/ 6801700 w 12226455"/>
              <a:gd name="connsiteY35" fmla="*/ 1876022 h 2053064"/>
              <a:gd name="connsiteX36" fmla="*/ 6630448 w 12226455"/>
              <a:gd name="connsiteY36" fmla="*/ 1837012 h 2053064"/>
              <a:gd name="connsiteX37" fmla="*/ 6343083 w 12226455"/>
              <a:gd name="connsiteY37" fmla="*/ 1854578 h 2053064"/>
              <a:gd name="connsiteX38" fmla="*/ 6118325 w 12226455"/>
              <a:gd name="connsiteY38" fmla="*/ 1857857 h 2053064"/>
              <a:gd name="connsiteX39" fmla="*/ 5951117 w 12226455"/>
              <a:gd name="connsiteY39" fmla="*/ 1860894 h 2053064"/>
              <a:gd name="connsiteX40" fmla="*/ 5899039 w 12226455"/>
              <a:gd name="connsiteY40" fmla="*/ 1848371 h 2053064"/>
              <a:gd name="connsiteX41" fmla="*/ 5826960 w 12226455"/>
              <a:gd name="connsiteY41" fmla="*/ 1849946 h 2053064"/>
              <a:gd name="connsiteX42" fmla="*/ 5750590 w 12226455"/>
              <a:gd name="connsiteY42" fmla="*/ 1853263 h 2053064"/>
              <a:gd name="connsiteX43" fmla="*/ 5692650 w 12226455"/>
              <a:gd name="connsiteY43" fmla="*/ 1852135 h 2053064"/>
              <a:gd name="connsiteX44" fmla="*/ 5707621 w 12226455"/>
              <a:gd name="connsiteY44" fmla="*/ 1850015 h 2053064"/>
              <a:gd name="connsiteX45" fmla="*/ 5678447 w 12226455"/>
              <a:gd name="connsiteY45" fmla="*/ 1851859 h 2053064"/>
              <a:gd name="connsiteX46" fmla="*/ 5692650 w 12226455"/>
              <a:gd name="connsiteY46" fmla="*/ 1852135 h 2053064"/>
              <a:gd name="connsiteX47" fmla="*/ 5624294 w 12226455"/>
              <a:gd name="connsiteY47" fmla="*/ 1861816 h 2053064"/>
              <a:gd name="connsiteX48" fmla="*/ 5554110 w 12226455"/>
              <a:gd name="connsiteY48" fmla="*/ 1842339 h 2053064"/>
              <a:gd name="connsiteX49" fmla="*/ 5482465 w 12226455"/>
              <a:gd name="connsiteY49" fmla="*/ 1811388 h 2053064"/>
              <a:gd name="connsiteX50" fmla="*/ 5234009 w 12226455"/>
              <a:gd name="connsiteY50" fmla="*/ 1818920 h 2053064"/>
              <a:gd name="connsiteX51" fmla="*/ 5054956 w 12226455"/>
              <a:gd name="connsiteY51" fmla="*/ 1837710 h 2053064"/>
              <a:gd name="connsiteX52" fmla="*/ 4968494 w 12226455"/>
              <a:gd name="connsiteY52" fmla="*/ 1861698 h 2053064"/>
              <a:gd name="connsiteX53" fmla="*/ 4887159 w 12226455"/>
              <a:gd name="connsiteY53" fmla="*/ 1869360 h 2053064"/>
              <a:gd name="connsiteX54" fmla="*/ 4823752 w 12226455"/>
              <a:gd name="connsiteY54" fmla="*/ 1897941 h 2053064"/>
              <a:gd name="connsiteX55" fmla="*/ 4763730 w 12226455"/>
              <a:gd name="connsiteY55" fmla="*/ 1930200 h 2053064"/>
              <a:gd name="connsiteX56" fmla="*/ 4758099 w 12226455"/>
              <a:gd name="connsiteY56" fmla="*/ 1930932 h 2053064"/>
              <a:gd name="connsiteX57" fmla="*/ 4753293 w 12226455"/>
              <a:gd name="connsiteY57" fmla="*/ 1927390 h 2053064"/>
              <a:gd name="connsiteX58" fmla="*/ 4738854 w 12226455"/>
              <a:gd name="connsiteY58" fmla="*/ 1934299 h 2053064"/>
              <a:gd name="connsiteX59" fmla="*/ 4679090 w 12226455"/>
              <a:gd name="connsiteY59" fmla="*/ 1945043 h 2053064"/>
              <a:gd name="connsiteX60" fmla="*/ 4670823 w 12226455"/>
              <a:gd name="connsiteY60" fmla="*/ 1958511 h 2053064"/>
              <a:gd name="connsiteX61" fmla="*/ 4652693 w 12226455"/>
              <a:gd name="connsiteY61" fmla="*/ 1968142 h 2053064"/>
              <a:gd name="connsiteX62" fmla="*/ 4596668 w 12226455"/>
              <a:gd name="connsiteY62" fmla="*/ 1966630 h 2053064"/>
              <a:gd name="connsiteX63" fmla="*/ 4515079 w 12226455"/>
              <a:gd name="connsiteY63" fmla="*/ 1999183 h 2053064"/>
              <a:gd name="connsiteX64" fmla="*/ 4336159 w 12226455"/>
              <a:gd name="connsiteY64" fmla="*/ 2005923 h 2053064"/>
              <a:gd name="connsiteX65" fmla="*/ 4257814 w 12226455"/>
              <a:gd name="connsiteY65" fmla="*/ 2009433 h 2053064"/>
              <a:gd name="connsiteX66" fmla="*/ 4229187 w 12226455"/>
              <a:gd name="connsiteY66" fmla="*/ 2012585 h 2053064"/>
              <a:gd name="connsiteX67" fmla="*/ 4179307 w 12226455"/>
              <a:gd name="connsiteY67" fmla="*/ 2009913 h 2053064"/>
              <a:gd name="connsiteX68" fmla="*/ 4176441 w 12226455"/>
              <a:gd name="connsiteY68" fmla="*/ 2005104 h 2053064"/>
              <a:gd name="connsiteX69" fmla="*/ 4113138 w 12226455"/>
              <a:gd name="connsiteY69" fmla="*/ 2014288 h 2053064"/>
              <a:gd name="connsiteX70" fmla="*/ 4096475 w 12226455"/>
              <a:gd name="connsiteY70" fmla="*/ 2011871 h 2053064"/>
              <a:gd name="connsiteX71" fmla="*/ 4090606 w 12226455"/>
              <a:gd name="connsiteY71" fmla="*/ 2013605 h 2053064"/>
              <a:gd name="connsiteX72" fmla="*/ 4085739 w 12226455"/>
              <a:gd name="connsiteY72" fmla="*/ 2010313 h 2053064"/>
              <a:gd name="connsiteX73" fmla="*/ 3997663 w 12226455"/>
              <a:gd name="connsiteY73" fmla="*/ 1988540 h 2053064"/>
              <a:gd name="connsiteX74" fmla="*/ 4004645 w 12226455"/>
              <a:gd name="connsiteY74" fmla="*/ 1996977 h 2053064"/>
              <a:gd name="connsiteX75" fmla="*/ 3969056 w 12226455"/>
              <a:gd name="connsiteY75" fmla="*/ 1999891 h 2053064"/>
              <a:gd name="connsiteX76" fmla="*/ 3965804 w 12226455"/>
              <a:gd name="connsiteY76" fmla="*/ 2004070 h 2053064"/>
              <a:gd name="connsiteX77" fmla="*/ 3925749 w 12226455"/>
              <a:gd name="connsiteY77" fmla="*/ 1995720 h 2053064"/>
              <a:gd name="connsiteX78" fmla="*/ 3883850 w 12226455"/>
              <a:gd name="connsiteY78" fmla="*/ 1998401 h 2053064"/>
              <a:gd name="connsiteX79" fmla="*/ 3830957 w 12226455"/>
              <a:gd name="connsiteY79" fmla="*/ 2008900 h 2053064"/>
              <a:gd name="connsiteX80" fmla="*/ 3614282 w 12226455"/>
              <a:gd name="connsiteY80" fmla="*/ 2040141 h 2053064"/>
              <a:gd name="connsiteX81" fmla="*/ 3479826 w 12226455"/>
              <a:gd name="connsiteY81" fmla="*/ 2048985 h 2053064"/>
              <a:gd name="connsiteX82" fmla="*/ 3387274 w 12226455"/>
              <a:gd name="connsiteY82" fmla="*/ 2031833 h 2053064"/>
              <a:gd name="connsiteX83" fmla="*/ 3206737 w 12226455"/>
              <a:gd name="connsiteY83" fmla="*/ 2019277 h 2053064"/>
              <a:gd name="connsiteX84" fmla="*/ 3022229 w 12226455"/>
              <a:gd name="connsiteY84" fmla="*/ 1980632 h 2053064"/>
              <a:gd name="connsiteX85" fmla="*/ 2631338 w 12226455"/>
              <a:gd name="connsiteY85" fmla="*/ 1946499 h 2053064"/>
              <a:gd name="connsiteX86" fmla="*/ 2222596 w 12226455"/>
              <a:gd name="connsiteY86" fmla="*/ 1807389 h 2053064"/>
              <a:gd name="connsiteX87" fmla="*/ 2139456 w 12226455"/>
              <a:gd name="connsiteY87" fmla="*/ 1777233 h 2053064"/>
              <a:gd name="connsiteX88" fmla="*/ 1981598 w 12226455"/>
              <a:gd name="connsiteY88" fmla="*/ 1746224 h 2053064"/>
              <a:gd name="connsiteX89" fmla="*/ 1980797 w 12226455"/>
              <a:gd name="connsiteY89" fmla="*/ 1746206 h 2053064"/>
              <a:gd name="connsiteX90" fmla="*/ 1980797 w 12226455"/>
              <a:gd name="connsiteY90" fmla="*/ 1727666 h 2053064"/>
              <a:gd name="connsiteX91" fmla="*/ 1849717 w 12226455"/>
              <a:gd name="connsiteY91" fmla="*/ 1740657 h 2053064"/>
              <a:gd name="connsiteX92" fmla="*/ 1687092 w 12226455"/>
              <a:gd name="connsiteY92" fmla="*/ 1692345 h 2053064"/>
              <a:gd name="connsiteX93" fmla="*/ 1596958 w 12226455"/>
              <a:gd name="connsiteY93" fmla="*/ 1646437 h 2053064"/>
              <a:gd name="connsiteX94" fmla="*/ 1521970 w 12226455"/>
              <a:gd name="connsiteY94" fmla="*/ 1628673 h 2053064"/>
              <a:gd name="connsiteX95" fmla="*/ 1412763 w 12226455"/>
              <a:gd name="connsiteY95" fmla="*/ 1633489 h 2053064"/>
              <a:gd name="connsiteX96" fmla="*/ 1296465 w 12226455"/>
              <a:gd name="connsiteY96" fmla="*/ 1637334 h 2053064"/>
              <a:gd name="connsiteX97" fmla="*/ 1289314 w 12226455"/>
              <a:gd name="connsiteY97" fmla="*/ 1636421 h 2053064"/>
              <a:gd name="connsiteX98" fmla="*/ 1261506 w 12226455"/>
              <a:gd name="connsiteY98" fmla="*/ 1637801 h 2053064"/>
              <a:gd name="connsiteX99" fmla="*/ 1240218 w 12226455"/>
              <a:gd name="connsiteY99" fmla="*/ 1629213 h 2053064"/>
              <a:gd name="connsiteX100" fmla="*/ 1198374 w 12226455"/>
              <a:gd name="connsiteY100" fmla="*/ 1624973 h 2053064"/>
              <a:gd name="connsiteX101" fmla="*/ 991129 w 12226455"/>
              <a:gd name="connsiteY101" fmla="*/ 1617730 h 2053064"/>
              <a:gd name="connsiteX102" fmla="*/ 846370 w 12226455"/>
              <a:gd name="connsiteY102" fmla="*/ 1576831 h 2053064"/>
              <a:gd name="connsiteX103" fmla="*/ 600546 w 12226455"/>
              <a:gd name="connsiteY103" fmla="*/ 1440094 h 2053064"/>
              <a:gd name="connsiteX104" fmla="*/ 516439 w 12226455"/>
              <a:gd name="connsiteY104" fmla="*/ 1386761 h 2053064"/>
              <a:gd name="connsiteX105" fmla="*/ 464991 w 12226455"/>
              <a:gd name="connsiteY105" fmla="*/ 1363619 h 2053064"/>
              <a:gd name="connsiteX106" fmla="*/ 327653 w 12226455"/>
              <a:gd name="connsiteY106" fmla="*/ 1292135 h 2053064"/>
              <a:gd name="connsiteX107" fmla="*/ 192526 w 12226455"/>
              <a:gd name="connsiteY107" fmla="*/ 1214231 h 2053064"/>
              <a:gd name="connsiteX108" fmla="*/ 14888 w 12226455"/>
              <a:gd name="connsiteY108" fmla="*/ 1126845 h 2053064"/>
              <a:gd name="connsiteX109" fmla="*/ 0 w 12226455"/>
              <a:gd name="connsiteY109" fmla="*/ 1122929 h 20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226455" h="2053064">
                <a:moveTo>
                  <a:pt x="0" y="0"/>
                </a:moveTo>
                <a:lnTo>
                  <a:pt x="12226455" y="0"/>
                </a:lnTo>
                <a:lnTo>
                  <a:pt x="12226455" y="1142434"/>
                </a:lnTo>
                <a:lnTo>
                  <a:pt x="12210010" y="1142217"/>
                </a:lnTo>
                <a:cubicBezTo>
                  <a:pt x="12177369" y="1154047"/>
                  <a:pt x="12165221" y="1122324"/>
                  <a:pt x="12097957" y="1125163"/>
                </a:cubicBezTo>
                <a:cubicBezTo>
                  <a:pt x="11982408" y="1148261"/>
                  <a:pt x="11744000" y="1249124"/>
                  <a:pt x="11705048" y="1279507"/>
                </a:cubicBezTo>
                <a:cubicBezTo>
                  <a:pt x="11653673" y="1329757"/>
                  <a:pt x="11612549" y="1356678"/>
                  <a:pt x="11578252" y="1424082"/>
                </a:cubicBezTo>
                <a:cubicBezTo>
                  <a:pt x="11532313" y="1472427"/>
                  <a:pt x="11474481" y="1406791"/>
                  <a:pt x="11441414" y="1483737"/>
                </a:cubicBezTo>
                <a:cubicBezTo>
                  <a:pt x="11434289" y="1500140"/>
                  <a:pt x="11414202" y="1555429"/>
                  <a:pt x="11384400" y="1551092"/>
                </a:cubicBezTo>
                <a:cubicBezTo>
                  <a:pt x="11364941" y="1550292"/>
                  <a:pt x="11291553" y="1578165"/>
                  <a:pt x="11303557" y="1596629"/>
                </a:cubicBezTo>
                <a:cubicBezTo>
                  <a:pt x="11274635" y="1596971"/>
                  <a:pt x="11280133" y="1604915"/>
                  <a:pt x="11206311" y="1602843"/>
                </a:cubicBezTo>
                <a:cubicBezTo>
                  <a:pt x="11132489" y="1600771"/>
                  <a:pt x="10979947" y="1578731"/>
                  <a:pt x="10860623" y="1584198"/>
                </a:cubicBezTo>
                <a:cubicBezTo>
                  <a:pt x="10721914" y="1590061"/>
                  <a:pt x="10458451" y="1627416"/>
                  <a:pt x="10374059" y="1638018"/>
                </a:cubicBezTo>
                <a:cubicBezTo>
                  <a:pt x="10266568" y="1644868"/>
                  <a:pt x="10289819" y="1611133"/>
                  <a:pt x="10215678" y="1625300"/>
                </a:cubicBezTo>
                <a:cubicBezTo>
                  <a:pt x="10147881" y="1637098"/>
                  <a:pt x="10081830" y="1669310"/>
                  <a:pt x="10015680" y="1677839"/>
                </a:cubicBezTo>
                <a:cubicBezTo>
                  <a:pt x="9881588" y="1694469"/>
                  <a:pt x="9518912" y="1717080"/>
                  <a:pt x="9411126" y="1725075"/>
                </a:cubicBezTo>
                <a:cubicBezTo>
                  <a:pt x="9373213" y="1734128"/>
                  <a:pt x="9394951" y="1754969"/>
                  <a:pt x="9341661" y="1766471"/>
                </a:cubicBezTo>
                <a:cubicBezTo>
                  <a:pt x="9303381" y="1774272"/>
                  <a:pt x="9130756" y="1789012"/>
                  <a:pt x="9091392" y="1794089"/>
                </a:cubicBezTo>
                <a:cubicBezTo>
                  <a:pt x="9071445" y="1786873"/>
                  <a:pt x="9058205" y="1792134"/>
                  <a:pt x="9046316" y="1801445"/>
                </a:cubicBezTo>
                <a:cubicBezTo>
                  <a:pt x="9004352" y="1802394"/>
                  <a:pt x="8969757" y="1795862"/>
                  <a:pt x="8924496" y="1804460"/>
                </a:cubicBezTo>
                <a:cubicBezTo>
                  <a:pt x="8873011" y="1819723"/>
                  <a:pt x="8777904" y="1819866"/>
                  <a:pt x="8730039" y="1834524"/>
                </a:cubicBezTo>
                <a:cubicBezTo>
                  <a:pt x="8656986" y="1820478"/>
                  <a:pt x="8743731" y="1852588"/>
                  <a:pt x="8637317" y="1855856"/>
                </a:cubicBezTo>
                <a:cubicBezTo>
                  <a:pt x="8598500" y="1869688"/>
                  <a:pt x="8556435" y="1915000"/>
                  <a:pt x="8497138" y="1917519"/>
                </a:cubicBezTo>
                <a:cubicBezTo>
                  <a:pt x="8440495" y="1918933"/>
                  <a:pt x="8318556" y="1927373"/>
                  <a:pt x="8281534" y="1929468"/>
                </a:cubicBezTo>
                <a:lnTo>
                  <a:pt x="8275009" y="1930086"/>
                </a:lnTo>
                <a:lnTo>
                  <a:pt x="8215546" y="1914300"/>
                </a:lnTo>
                <a:cubicBezTo>
                  <a:pt x="8215156" y="1920796"/>
                  <a:pt x="8197251" y="1922674"/>
                  <a:pt x="8191205" y="1916861"/>
                </a:cubicBezTo>
                <a:cubicBezTo>
                  <a:pt x="8059869" y="1884412"/>
                  <a:pt x="8100586" y="1952321"/>
                  <a:pt x="8022833" y="1910380"/>
                </a:cubicBezTo>
                <a:cubicBezTo>
                  <a:pt x="7953710" y="1911707"/>
                  <a:pt x="7909025" y="1924462"/>
                  <a:pt x="7842457" y="1925076"/>
                </a:cubicBezTo>
                <a:cubicBezTo>
                  <a:pt x="7775888" y="1925689"/>
                  <a:pt x="7690162" y="1917324"/>
                  <a:pt x="7623424" y="1914063"/>
                </a:cubicBezTo>
                <a:cubicBezTo>
                  <a:pt x="7539371" y="1920161"/>
                  <a:pt x="7562808" y="1920767"/>
                  <a:pt x="7513247" y="1927057"/>
                </a:cubicBezTo>
                <a:cubicBezTo>
                  <a:pt x="7352211" y="1919427"/>
                  <a:pt x="7354639" y="1945341"/>
                  <a:pt x="7252408" y="1944492"/>
                </a:cubicBezTo>
                <a:cubicBezTo>
                  <a:pt x="7204063" y="1934810"/>
                  <a:pt x="7114224" y="1915041"/>
                  <a:pt x="7058491" y="1917280"/>
                </a:cubicBezTo>
                <a:cubicBezTo>
                  <a:pt x="7021084" y="1910428"/>
                  <a:pt x="7045432" y="1901122"/>
                  <a:pt x="7014654" y="1895149"/>
                </a:cubicBezTo>
                <a:lnTo>
                  <a:pt x="6857644" y="1867475"/>
                </a:lnTo>
                <a:cubicBezTo>
                  <a:pt x="6835804" y="1873323"/>
                  <a:pt x="6856427" y="1871803"/>
                  <a:pt x="6801700" y="1876022"/>
                </a:cubicBezTo>
                <a:lnTo>
                  <a:pt x="6630448" y="1837012"/>
                </a:lnTo>
                <a:cubicBezTo>
                  <a:pt x="6554012" y="1833438"/>
                  <a:pt x="6430892" y="1846229"/>
                  <a:pt x="6343083" y="1854578"/>
                </a:cubicBezTo>
                <a:cubicBezTo>
                  <a:pt x="6261717" y="1861475"/>
                  <a:pt x="6200984" y="1863308"/>
                  <a:pt x="6118325" y="1857857"/>
                </a:cubicBezTo>
                <a:cubicBezTo>
                  <a:pt x="6040211" y="1878814"/>
                  <a:pt x="6018927" y="1868062"/>
                  <a:pt x="5951117" y="1860894"/>
                </a:cubicBezTo>
                <a:lnTo>
                  <a:pt x="5899039" y="1848371"/>
                </a:lnTo>
                <a:lnTo>
                  <a:pt x="5826960" y="1849946"/>
                </a:lnTo>
                <a:cubicBezTo>
                  <a:pt x="5822058" y="1851434"/>
                  <a:pt x="5785971" y="1852742"/>
                  <a:pt x="5750590" y="1853263"/>
                </a:cubicBezTo>
                <a:lnTo>
                  <a:pt x="5692650" y="1852135"/>
                </a:lnTo>
                <a:lnTo>
                  <a:pt x="5707621" y="1850015"/>
                </a:lnTo>
                <a:lnTo>
                  <a:pt x="5678447" y="1851859"/>
                </a:lnTo>
                <a:lnTo>
                  <a:pt x="5692650" y="1852135"/>
                </a:lnTo>
                <a:lnTo>
                  <a:pt x="5624294" y="1861816"/>
                </a:lnTo>
                <a:cubicBezTo>
                  <a:pt x="5604221" y="1861145"/>
                  <a:pt x="5577749" y="1850744"/>
                  <a:pt x="5554110" y="1842339"/>
                </a:cubicBezTo>
                <a:cubicBezTo>
                  <a:pt x="5530473" y="1833935"/>
                  <a:pt x="5512364" y="1829150"/>
                  <a:pt x="5482465" y="1811388"/>
                </a:cubicBezTo>
                <a:cubicBezTo>
                  <a:pt x="5429115" y="1807484"/>
                  <a:pt x="5302226" y="1807756"/>
                  <a:pt x="5234009" y="1818920"/>
                </a:cubicBezTo>
                <a:cubicBezTo>
                  <a:pt x="5165792" y="1830084"/>
                  <a:pt x="5099209" y="1830581"/>
                  <a:pt x="5054956" y="1837710"/>
                </a:cubicBezTo>
                <a:cubicBezTo>
                  <a:pt x="5010704" y="1844839"/>
                  <a:pt x="4975591" y="1858860"/>
                  <a:pt x="4968494" y="1861698"/>
                </a:cubicBezTo>
                <a:lnTo>
                  <a:pt x="4887159" y="1869360"/>
                </a:lnTo>
                <a:lnTo>
                  <a:pt x="4823752" y="1897941"/>
                </a:lnTo>
                <a:lnTo>
                  <a:pt x="4763730" y="1930200"/>
                </a:lnTo>
                <a:lnTo>
                  <a:pt x="4758099" y="1930932"/>
                </a:lnTo>
                <a:lnTo>
                  <a:pt x="4753293" y="1927390"/>
                </a:lnTo>
                <a:lnTo>
                  <a:pt x="4738854" y="1934299"/>
                </a:lnTo>
                <a:cubicBezTo>
                  <a:pt x="4719567" y="1943068"/>
                  <a:pt x="4700371" y="1949358"/>
                  <a:pt x="4679090" y="1945043"/>
                </a:cubicBezTo>
                <a:cubicBezTo>
                  <a:pt x="4677019" y="1950210"/>
                  <a:pt x="4674180" y="1954635"/>
                  <a:pt x="4670823" y="1958511"/>
                </a:cubicBezTo>
                <a:lnTo>
                  <a:pt x="4652693" y="1968142"/>
                </a:lnTo>
                <a:lnTo>
                  <a:pt x="4596668" y="1966630"/>
                </a:lnTo>
                <a:lnTo>
                  <a:pt x="4515079" y="1999183"/>
                </a:lnTo>
                <a:cubicBezTo>
                  <a:pt x="4463698" y="2004516"/>
                  <a:pt x="4379037" y="2004214"/>
                  <a:pt x="4336159" y="2005923"/>
                </a:cubicBezTo>
                <a:cubicBezTo>
                  <a:pt x="4307181" y="2007891"/>
                  <a:pt x="4283319" y="2000684"/>
                  <a:pt x="4257814" y="2009433"/>
                </a:cubicBezTo>
                <a:cubicBezTo>
                  <a:pt x="4248835" y="2002996"/>
                  <a:pt x="4239826" y="2000863"/>
                  <a:pt x="4229187" y="2012585"/>
                </a:cubicBezTo>
                <a:cubicBezTo>
                  <a:pt x="4202576" y="2011287"/>
                  <a:pt x="4198172" y="1996250"/>
                  <a:pt x="4179307" y="2009913"/>
                </a:cubicBezTo>
                <a:lnTo>
                  <a:pt x="4176441" y="2005104"/>
                </a:lnTo>
                <a:lnTo>
                  <a:pt x="4113138" y="2014288"/>
                </a:lnTo>
                <a:lnTo>
                  <a:pt x="4096475" y="2011871"/>
                </a:lnTo>
                <a:lnTo>
                  <a:pt x="4090606" y="2013605"/>
                </a:lnTo>
                <a:lnTo>
                  <a:pt x="4085739" y="2010313"/>
                </a:lnTo>
                <a:lnTo>
                  <a:pt x="3997663" y="1988540"/>
                </a:lnTo>
                <a:lnTo>
                  <a:pt x="4004645" y="1996977"/>
                </a:lnTo>
                <a:lnTo>
                  <a:pt x="3969056" y="1999891"/>
                </a:lnTo>
                <a:lnTo>
                  <a:pt x="3965804" y="2004070"/>
                </a:lnTo>
                <a:cubicBezTo>
                  <a:pt x="3962548" y="2006716"/>
                  <a:pt x="3932491" y="1997167"/>
                  <a:pt x="3925749" y="1995720"/>
                </a:cubicBezTo>
                <a:lnTo>
                  <a:pt x="3883850" y="1998401"/>
                </a:lnTo>
                <a:lnTo>
                  <a:pt x="3830957" y="2008900"/>
                </a:lnTo>
                <a:cubicBezTo>
                  <a:pt x="3775003" y="2017681"/>
                  <a:pt x="3695478" y="2027975"/>
                  <a:pt x="3614282" y="2040141"/>
                </a:cubicBezTo>
                <a:cubicBezTo>
                  <a:pt x="3565392" y="2072548"/>
                  <a:pt x="3532414" y="2031632"/>
                  <a:pt x="3479826" y="2048985"/>
                </a:cubicBezTo>
                <a:lnTo>
                  <a:pt x="3387274" y="2031833"/>
                </a:lnTo>
                <a:lnTo>
                  <a:pt x="3206737" y="2019277"/>
                </a:lnTo>
                <a:cubicBezTo>
                  <a:pt x="3144862" y="2006619"/>
                  <a:pt x="3118128" y="1992761"/>
                  <a:pt x="3022229" y="1980632"/>
                </a:cubicBezTo>
                <a:cubicBezTo>
                  <a:pt x="2926330" y="1968502"/>
                  <a:pt x="2739955" y="1979282"/>
                  <a:pt x="2631338" y="1946499"/>
                </a:cubicBezTo>
                <a:cubicBezTo>
                  <a:pt x="2502977" y="1913969"/>
                  <a:pt x="2299666" y="1839256"/>
                  <a:pt x="2222596" y="1807389"/>
                </a:cubicBezTo>
                <a:cubicBezTo>
                  <a:pt x="2210338" y="1799516"/>
                  <a:pt x="2150953" y="1782098"/>
                  <a:pt x="2139456" y="1777233"/>
                </a:cubicBezTo>
                <a:cubicBezTo>
                  <a:pt x="2068355" y="1790602"/>
                  <a:pt x="2030992" y="1754153"/>
                  <a:pt x="1981598" y="1746224"/>
                </a:cubicBezTo>
                <a:lnTo>
                  <a:pt x="1980797" y="1746206"/>
                </a:lnTo>
                <a:lnTo>
                  <a:pt x="1980797" y="1727666"/>
                </a:lnTo>
                <a:cubicBezTo>
                  <a:pt x="1970878" y="1703055"/>
                  <a:pt x="1902643" y="1748531"/>
                  <a:pt x="1849717" y="1740657"/>
                </a:cubicBezTo>
                <a:cubicBezTo>
                  <a:pt x="1780571" y="1701136"/>
                  <a:pt x="1735844" y="1707386"/>
                  <a:pt x="1687092" y="1692345"/>
                </a:cubicBezTo>
                <a:cubicBezTo>
                  <a:pt x="1642649" y="1690183"/>
                  <a:pt x="1660429" y="1639557"/>
                  <a:pt x="1596958" y="1646437"/>
                </a:cubicBezTo>
                <a:cubicBezTo>
                  <a:pt x="1571440" y="1630643"/>
                  <a:pt x="1552669" y="1630830"/>
                  <a:pt x="1521970" y="1628673"/>
                </a:cubicBezTo>
                <a:cubicBezTo>
                  <a:pt x="1491271" y="1626515"/>
                  <a:pt x="1450765" y="1632032"/>
                  <a:pt x="1412763" y="1633489"/>
                </a:cubicBezTo>
                <a:lnTo>
                  <a:pt x="1296465" y="1637334"/>
                </a:lnTo>
                <a:lnTo>
                  <a:pt x="1289314" y="1636421"/>
                </a:lnTo>
                <a:lnTo>
                  <a:pt x="1261506" y="1637801"/>
                </a:lnTo>
                <a:lnTo>
                  <a:pt x="1240218" y="1629213"/>
                </a:lnTo>
                <a:cubicBezTo>
                  <a:pt x="1224831" y="1623606"/>
                  <a:pt x="1209089" y="1619962"/>
                  <a:pt x="1198374" y="1624973"/>
                </a:cubicBezTo>
                <a:cubicBezTo>
                  <a:pt x="1112807" y="1635152"/>
                  <a:pt x="1059762" y="1626801"/>
                  <a:pt x="991129" y="1617730"/>
                </a:cubicBezTo>
                <a:cubicBezTo>
                  <a:pt x="915361" y="1602313"/>
                  <a:pt x="892081" y="1566838"/>
                  <a:pt x="846370" y="1576831"/>
                </a:cubicBezTo>
                <a:cubicBezTo>
                  <a:pt x="781272" y="1547225"/>
                  <a:pt x="660426" y="1472397"/>
                  <a:pt x="600546" y="1440094"/>
                </a:cubicBezTo>
                <a:cubicBezTo>
                  <a:pt x="558780" y="1443306"/>
                  <a:pt x="561395" y="1415006"/>
                  <a:pt x="516439" y="1386761"/>
                </a:cubicBezTo>
                <a:cubicBezTo>
                  <a:pt x="490159" y="1394966"/>
                  <a:pt x="476087" y="1382709"/>
                  <a:pt x="464991" y="1363619"/>
                </a:cubicBezTo>
                <a:cubicBezTo>
                  <a:pt x="415118" y="1352466"/>
                  <a:pt x="378904" y="1317512"/>
                  <a:pt x="327653" y="1292135"/>
                </a:cubicBezTo>
                <a:cubicBezTo>
                  <a:pt x="262576" y="1290496"/>
                  <a:pt x="247361" y="1241185"/>
                  <a:pt x="192526" y="1214231"/>
                </a:cubicBezTo>
                <a:cubicBezTo>
                  <a:pt x="140399" y="1186682"/>
                  <a:pt x="89173" y="1156520"/>
                  <a:pt x="14888" y="1126845"/>
                </a:cubicBezTo>
                <a:lnTo>
                  <a:pt x="0" y="112292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B0821A-AA97-4F19-838F-678630B1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3" y="4999145"/>
            <a:ext cx="10127673" cy="943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dirty="0" err="1"/>
              <a:t>zEYNEP</a:t>
            </a:r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6200AA9-2CFD-45ED-8AEA-590BEB5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48258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2" name="Picture 4" descr="Obsah obrázku text&#10;&#10;Popis byl vytvořen automaticky">
            <a:extLst>
              <a:ext uri="{FF2B5EF4-FFF2-40B4-BE49-F238E27FC236}">
                <a16:creationId xmlns:a16="http://schemas.microsoft.com/office/drawing/2014/main" id="{DF522ADA-D04C-48E4-BE2E-0FE29DF9D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8" r="-1" b="23673"/>
          <a:stretch/>
        </p:blipFill>
        <p:spPr bwMode="auto">
          <a:xfrm>
            <a:off x="1897039" y="2646922"/>
            <a:ext cx="2670048" cy="21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4658DFD-9F0F-4409-9B94-76763B84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59621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Obsah obrázku obloha, exteriér, voda, příroda&#10;&#10;Popis byl vytvořen automaticky">
            <a:extLst>
              <a:ext uri="{FF2B5EF4-FFF2-40B4-BE49-F238E27FC236}">
                <a16:creationId xmlns:a16="http://schemas.microsoft.com/office/drawing/2014/main" id="{C8DAC550-46E8-467A-B710-93E1A7DDB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20352" b="4"/>
          <a:stretch/>
        </p:blipFill>
        <p:spPr bwMode="auto">
          <a:xfrm>
            <a:off x="4808401" y="2646922"/>
            <a:ext cx="2670048" cy="21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94805BE-FAB4-43C1-B4F9-6DEE6FBDA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06168" y="2399339"/>
            <a:ext cx="2160796" cy="26627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4" name="Picture 6" descr="Obsah obrázku text, klipart&#10;&#10;Popis byl vytvořen automaticky">
            <a:extLst>
              <a:ext uri="{FF2B5EF4-FFF2-40B4-BE49-F238E27FC236}">
                <a16:creationId xmlns:a16="http://schemas.microsoft.com/office/drawing/2014/main" id="{60056734-ECA3-4F33-AAF5-053038572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r="13946"/>
          <a:stretch/>
        </p:blipFill>
        <p:spPr bwMode="auto">
          <a:xfrm>
            <a:off x="7755171" y="2646922"/>
            <a:ext cx="2670048" cy="21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5758D95-A605-471B-A882-C9D32638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6131052"/>
            <a:ext cx="12235980" cy="726949"/>
          </a:xfrm>
          <a:custGeom>
            <a:avLst/>
            <a:gdLst>
              <a:gd name="connsiteX0" fmla="*/ 4111010 w 12235980"/>
              <a:gd name="connsiteY0" fmla="*/ 213 h 726949"/>
              <a:gd name="connsiteX1" fmla="*/ 4171080 w 12235980"/>
              <a:gd name="connsiteY1" fmla="*/ 9622 h 726949"/>
              <a:gd name="connsiteX2" fmla="*/ 4498483 w 12235980"/>
              <a:gd name="connsiteY2" fmla="*/ 28508 h 726949"/>
              <a:gd name="connsiteX3" fmla="*/ 4669677 w 12235980"/>
              <a:gd name="connsiteY3" fmla="*/ 57188 h 726949"/>
              <a:gd name="connsiteX4" fmla="*/ 4840533 w 12235980"/>
              <a:gd name="connsiteY4" fmla="*/ 79085 h 726949"/>
              <a:gd name="connsiteX5" fmla="*/ 5083106 w 12235980"/>
              <a:gd name="connsiteY5" fmla="*/ 118765 h 726949"/>
              <a:gd name="connsiteX6" fmla="*/ 5225104 w 12235980"/>
              <a:gd name="connsiteY6" fmla="*/ 124724 h 726949"/>
              <a:gd name="connsiteX7" fmla="*/ 5305069 w 12235980"/>
              <a:gd name="connsiteY7" fmla="*/ 138803 h 726949"/>
              <a:gd name="connsiteX8" fmla="*/ 5487038 w 12235980"/>
              <a:gd name="connsiteY8" fmla="*/ 144367 h 726949"/>
              <a:gd name="connsiteX9" fmla="*/ 5668265 w 12235980"/>
              <a:gd name="connsiteY9" fmla="*/ 98806 h 726949"/>
              <a:gd name="connsiteX10" fmla="*/ 5766374 w 12235980"/>
              <a:gd name="connsiteY10" fmla="*/ 87042 h 726949"/>
              <a:gd name="connsiteX11" fmla="*/ 5826676 w 12235980"/>
              <a:gd name="connsiteY11" fmla="*/ 89784 h 726949"/>
              <a:gd name="connsiteX12" fmla="*/ 6109388 w 12235980"/>
              <a:gd name="connsiteY12" fmla="*/ 107697 h 726949"/>
              <a:gd name="connsiteX13" fmla="*/ 6241432 w 12235980"/>
              <a:gd name="connsiteY13" fmla="*/ 99569 h 726949"/>
              <a:gd name="connsiteX14" fmla="*/ 6350069 w 12235980"/>
              <a:gd name="connsiteY14" fmla="*/ 98530 h 726949"/>
              <a:gd name="connsiteX15" fmla="*/ 6531624 w 12235980"/>
              <a:gd name="connsiteY15" fmla="*/ 84094 h 726949"/>
              <a:gd name="connsiteX16" fmla="*/ 6569834 w 12235980"/>
              <a:gd name="connsiteY16" fmla="*/ 83860 h 726949"/>
              <a:gd name="connsiteX17" fmla="*/ 6600919 w 12235980"/>
              <a:gd name="connsiteY17" fmla="*/ 94936 h 726949"/>
              <a:gd name="connsiteX18" fmla="*/ 6606597 w 12235980"/>
              <a:gd name="connsiteY18" fmla="*/ 107335 h 726949"/>
              <a:gd name="connsiteX19" fmla="*/ 6627331 w 12235980"/>
              <a:gd name="connsiteY19" fmla="*/ 109018 h 726949"/>
              <a:gd name="connsiteX20" fmla="*/ 6632477 w 12235980"/>
              <a:gd name="connsiteY20" fmla="*/ 111821 h 726949"/>
              <a:gd name="connsiteX21" fmla="*/ 6662363 w 12235980"/>
              <a:gd name="connsiteY21" fmla="*/ 125540 h 726949"/>
              <a:gd name="connsiteX22" fmla="*/ 6854478 w 12235980"/>
              <a:gd name="connsiteY22" fmla="*/ 145012 h 726949"/>
              <a:gd name="connsiteX23" fmla="*/ 7134703 w 12235980"/>
              <a:gd name="connsiteY23" fmla="*/ 143320 h 726949"/>
              <a:gd name="connsiteX24" fmla="*/ 7399316 w 12235980"/>
              <a:gd name="connsiteY24" fmla="*/ 119885 h 726949"/>
              <a:gd name="connsiteX25" fmla="*/ 7733860 w 12235980"/>
              <a:gd name="connsiteY25" fmla="*/ 56961 h 726949"/>
              <a:gd name="connsiteX26" fmla="*/ 7779306 w 12235980"/>
              <a:gd name="connsiteY26" fmla="*/ 35538 h 726949"/>
              <a:gd name="connsiteX27" fmla="*/ 7802648 w 12235980"/>
              <a:gd name="connsiteY27" fmla="*/ 43667 h 726949"/>
              <a:gd name="connsiteX28" fmla="*/ 7842635 w 12235980"/>
              <a:gd name="connsiteY28" fmla="*/ 45475 h 726949"/>
              <a:gd name="connsiteX29" fmla="*/ 8087588 w 12235980"/>
              <a:gd name="connsiteY29" fmla="*/ 53630 h 726949"/>
              <a:gd name="connsiteX30" fmla="*/ 8280549 w 12235980"/>
              <a:gd name="connsiteY30" fmla="*/ 97875 h 726949"/>
              <a:gd name="connsiteX31" fmla="*/ 8429957 w 12235980"/>
              <a:gd name="connsiteY31" fmla="*/ 142657 h 726949"/>
              <a:gd name="connsiteX32" fmla="*/ 8580043 w 12235980"/>
              <a:gd name="connsiteY32" fmla="*/ 180683 h 726949"/>
              <a:gd name="connsiteX33" fmla="*/ 8635431 w 12235980"/>
              <a:gd name="connsiteY33" fmla="*/ 191389 h 726949"/>
              <a:gd name="connsiteX34" fmla="*/ 8729540 w 12235980"/>
              <a:gd name="connsiteY34" fmla="*/ 223976 h 726949"/>
              <a:gd name="connsiteX35" fmla="*/ 9000200 w 12235980"/>
              <a:gd name="connsiteY35" fmla="*/ 300590 h 726949"/>
              <a:gd name="connsiteX36" fmla="*/ 9150483 w 12235980"/>
              <a:gd name="connsiteY36" fmla="*/ 307144 h 726949"/>
              <a:gd name="connsiteX37" fmla="*/ 9353850 w 12235980"/>
              <a:gd name="connsiteY37" fmla="*/ 266589 h 726949"/>
              <a:gd name="connsiteX38" fmla="*/ 9437883 w 12235980"/>
              <a:gd name="connsiteY38" fmla="*/ 267574 h 726949"/>
              <a:gd name="connsiteX39" fmla="*/ 9470247 w 12235980"/>
              <a:gd name="connsiteY39" fmla="*/ 274166 h 726949"/>
              <a:gd name="connsiteX40" fmla="*/ 9659749 w 12235980"/>
              <a:gd name="connsiteY40" fmla="*/ 272800 h 726949"/>
              <a:gd name="connsiteX41" fmla="*/ 9747627 w 12235980"/>
              <a:gd name="connsiteY41" fmla="*/ 305838 h 726949"/>
              <a:gd name="connsiteX42" fmla="*/ 9798165 w 12235980"/>
              <a:gd name="connsiteY42" fmla="*/ 319367 h 726949"/>
              <a:gd name="connsiteX43" fmla="*/ 9833538 w 12235980"/>
              <a:gd name="connsiteY43" fmla="*/ 334753 h 726949"/>
              <a:gd name="connsiteX44" fmla="*/ 9931125 w 12235980"/>
              <a:gd name="connsiteY44" fmla="*/ 344096 h 726949"/>
              <a:gd name="connsiteX45" fmla="*/ 10212599 w 12235980"/>
              <a:gd name="connsiteY45" fmla="*/ 422099 h 726949"/>
              <a:gd name="connsiteX46" fmla="*/ 10596756 w 12235980"/>
              <a:gd name="connsiteY46" fmla="*/ 392723 h 726949"/>
              <a:gd name="connsiteX47" fmla="*/ 10743198 w 12235980"/>
              <a:gd name="connsiteY47" fmla="*/ 416771 h 726949"/>
              <a:gd name="connsiteX48" fmla="*/ 10777301 w 12235980"/>
              <a:gd name="connsiteY48" fmla="*/ 419065 h 726949"/>
              <a:gd name="connsiteX49" fmla="*/ 10827235 w 12235980"/>
              <a:gd name="connsiteY49" fmla="*/ 433042 h 726949"/>
              <a:gd name="connsiteX50" fmla="*/ 10830785 w 12235980"/>
              <a:gd name="connsiteY50" fmla="*/ 424567 h 726949"/>
              <a:gd name="connsiteX51" fmla="*/ 10845664 w 12235980"/>
              <a:gd name="connsiteY51" fmla="*/ 423638 h 726949"/>
              <a:gd name="connsiteX52" fmla="*/ 10846988 w 12235980"/>
              <a:gd name="connsiteY52" fmla="*/ 422946 h 726949"/>
              <a:gd name="connsiteX53" fmla="*/ 10876491 w 12235980"/>
              <a:gd name="connsiteY53" fmla="*/ 424265 h 726949"/>
              <a:gd name="connsiteX54" fmla="*/ 10882046 w 12235980"/>
              <a:gd name="connsiteY54" fmla="*/ 427297 h 726949"/>
              <a:gd name="connsiteX55" fmla="*/ 10898611 w 12235980"/>
              <a:gd name="connsiteY55" fmla="*/ 425356 h 726949"/>
              <a:gd name="connsiteX56" fmla="*/ 10924341 w 12235980"/>
              <a:gd name="connsiteY56" fmla="*/ 427512 h 726949"/>
              <a:gd name="connsiteX57" fmla="*/ 10924080 w 12235980"/>
              <a:gd name="connsiteY57" fmla="*/ 433586 h 726949"/>
              <a:gd name="connsiteX58" fmla="*/ 10989044 w 12235980"/>
              <a:gd name="connsiteY58" fmla="*/ 434799 h 726949"/>
              <a:gd name="connsiteX59" fmla="*/ 10998150 w 12235980"/>
              <a:gd name="connsiteY59" fmla="*/ 433695 h 726949"/>
              <a:gd name="connsiteX60" fmla="*/ 11003826 w 12235980"/>
              <a:gd name="connsiteY60" fmla="*/ 434170 h 726949"/>
              <a:gd name="connsiteX61" fmla="*/ 11201750 w 12235980"/>
              <a:gd name="connsiteY61" fmla="*/ 434401 h 726949"/>
              <a:gd name="connsiteX62" fmla="*/ 11256574 w 12235980"/>
              <a:gd name="connsiteY62" fmla="*/ 426867 h 726949"/>
              <a:gd name="connsiteX63" fmla="*/ 11268434 w 12235980"/>
              <a:gd name="connsiteY63" fmla="*/ 423562 h 726949"/>
              <a:gd name="connsiteX64" fmla="*/ 11397259 w 12235980"/>
              <a:gd name="connsiteY64" fmla="*/ 432058 h 726949"/>
              <a:gd name="connsiteX65" fmla="*/ 11589501 w 12235980"/>
              <a:gd name="connsiteY65" fmla="*/ 480742 h 726949"/>
              <a:gd name="connsiteX66" fmla="*/ 11679646 w 12235980"/>
              <a:gd name="connsiteY66" fmla="*/ 486862 h 726949"/>
              <a:gd name="connsiteX67" fmla="*/ 11699170 w 12235980"/>
              <a:gd name="connsiteY67" fmla="*/ 493054 h 726949"/>
              <a:gd name="connsiteX68" fmla="*/ 11719612 w 12235980"/>
              <a:gd name="connsiteY68" fmla="*/ 495371 h 726949"/>
              <a:gd name="connsiteX69" fmla="*/ 11723861 w 12235980"/>
              <a:gd name="connsiteY69" fmla="*/ 500108 h 726949"/>
              <a:gd name="connsiteX70" fmla="*/ 11737817 w 12235980"/>
              <a:gd name="connsiteY70" fmla="*/ 503023 h 726949"/>
              <a:gd name="connsiteX71" fmla="*/ 11765116 w 12235980"/>
              <a:gd name="connsiteY71" fmla="*/ 512340 h 726949"/>
              <a:gd name="connsiteX72" fmla="*/ 11770404 w 12235980"/>
              <a:gd name="connsiteY72" fmla="*/ 510733 h 726949"/>
              <a:gd name="connsiteX73" fmla="*/ 11811858 w 12235980"/>
              <a:gd name="connsiteY73" fmla="*/ 519569 h 726949"/>
              <a:gd name="connsiteX74" fmla="*/ 11812514 w 12235980"/>
              <a:gd name="connsiteY74" fmla="*/ 518099 h 726949"/>
              <a:gd name="connsiteX75" fmla="*/ 11824571 w 12235980"/>
              <a:gd name="connsiteY75" fmla="*/ 513642 h 726949"/>
              <a:gd name="connsiteX76" fmla="*/ 11944397 w 12235980"/>
              <a:gd name="connsiteY76" fmla="*/ 486827 h 726949"/>
              <a:gd name="connsiteX77" fmla="*/ 11962667 w 12235980"/>
              <a:gd name="connsiteY77" fmla="*/ 487741 h 726949"/>
              <a:gd name="connsiteX78" fmla="*/ 11969148 w 12235980"/>
              <a:gd name="connsiteY78" fmla="*/ 489522 h 726949"/>
              <a:gd name="connsiteX79" fmla="*/ 12101517 w 12235980"/>
              <a:gd name="connsiteY79" fmla="*/ 471903 h 726949"/>
              <a:gd name="connsiteX80" fmla="*/ 12142585 w 12235980"/>
              <a:gd name="connsiteY80" fmla="*/ 474137 h 726949"/>
              <a:gd name="connsiteX81" fmla="*/ 12196898 w 12235980"/>
              <a:gd name="connsiteY81" fmla="*/ 477245 h 726949"/>
              <a:gd name="connsiteX82" fmla="*/ 12235980 w 12235980"/>
              <a:gd name="connsiteY82" fmla="*/ 475249 h 726949"/>
              <a:gd name="connsiteX83" fmla="*/ 12235980 w 12235980"/>
              <a:gd name="connsiteY83" fmla="*/ 726949 h 726949"/>
              <a:gd name="connsiteX84" fmla="*/ 0 w 12235980"/>
              <a:gd name="connsiteY84" fmla="*/ 726949 h 726949"/>
              <a:gd name="connsiteX85" fmla="*/ 0 w 12235980"/>
              <a:gd name="connsiteY85" fmla="*/ 375111 h 726949"/>
              <a:gd name="connsiteX86" fmla="*/ 3682 w 12235980"/>
              <a:gd name="connsiteY86" fmla="*/ 376504 h 726949"/>
              <a:gd name="connsiteX87" fmla="*/ 220396 w 12235980"/>
              <a:gd name="connsiteY87" fmla="*/ 351530 h 726949"/>
              <a:gd name="connsiteX88" fmla="*/ 564192 w 12235980"/>
              <a:gd name="connsiteY88" fmla="*/ 228770 h 726949"/>
              <a:gd name="connsiteX89" fmla="*/ 626816 w 12235980"/>
              <a:gd name="connsiteY89" fmla="*/ 226537 h 726949"/>
              <a:gd name="connsiteX90" fmla="*/ 755900 w 12235980"/>
              <a:gd name="connsiteY90" fmla="*/ 212379 h 726949"/>
              <a:gd name="connsiteX91" fmla="*/ 1128075 w 12235980"/>
              <a:gd name="connsiteY91" fmla="*/ 211293 h 726949"/>
              <a:gd name="connsiteX92" fmla="*/ 1222586 w 12235980"/>
              <a:gd name="connsiteY92" fmla="*/ 212452 h 726949"/>
              <a:gd name="connsiteX93" fmla="*/ 1497215 w 12235980"/>
              <a:gd name="connsiteY93" fmla="*/ 226052 h 726949"/>
              <a:gd name="connsiteX94" fmla="*/ 1805136 w 12235980"/>
              <a:gd name="connsiteY94" fmla="*/ 178044 h 726949"/>
              <a:gd name="connsiteX95" fmla="*/ 2045329 w 12235980"/>
              <a:gd name="connsiteY95" fmla="*/ 170634 h 726949"/>
              <a:gd name="connsiteX96" fmla="*/ 2116300 w 12235980"/>
              <a:gd name="connsiteY96" fmla="*/ 145445 h 726949"/>
              <a:gd name="connsiteX97" fmla="*/ 2151073 w 12235980"/>
              <a:gd name="connsiteY97" fmla="*/ 146541 h 726949"/>
              <a:gd name="connsiteX98" fmla="*/ 2445595 w 12235980"/>
              <a:gd name="connsiteY98" fmla="*/ 121291 h 726949"/>
              <a:gd name="connsiteX99" fmla="*/ 2703508 w 12235980"/>
              <a:gd name="connsiteY99" fmla="*/ 120056 h 726949"/>
              <a:gd name="connsiteX100" fmla="*/ 2993271 w 12235980"/>
              <a:gd name="connsiteY100" fmla="*/ 102359 h 726949"/>
              <a:gd name="connsiteX101" fmla="*/ 3027933 w 12235980"/>
              <a:gd name="connsiteY101" fmla="*/ 96018 h 726949"/>
              <a:gd name="connsiteX102" fmla="*/ 3141740 w 12235980"/>
              <a:gd name="connsiteY102" fmla="*/ 84074 h 726949"/>
              <a:gd name="connsiteX103" fmla="*/ 3214812 w 12235980"/>
              <a:gd name="connsiteY103" fmla="*/ 66553 h 726949"/>
              <a:gd name="connsiteX104" fmla="*/ 3631273 w 12235980"/>
              <a:gd name="connsiteY104" fmla="*/ 39031 h 726949"/>
              <a:gd name="connsiteX105" fmla="*/ 3965965 w 12235980"/>
              <a:gd name="connsiteY105" fmla="*/ 8273 h 726949"/>
              <a:gd name="connsiteX106" fmla="*/ 4111010 w 12235980"/>
              <a:gd name="connsiteY106" fmla="*/ 213 h 7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2235980" h="726949">
                <a:moveTo>
                  <a:pt x="4111010" y="213"/>
                </a:moveTo>
                <a:cubicBezTo>
                  <a:pt x="4129401" y="938"/>
                  <a:pt x="4149205" y="3606"/>
                  <a:pt x="4171080" y="9622"/>
                </a:cubicBezTo>
                <a:cubicBezTo>
                  <a:pt x="4259832" y="12994"/>
                  <a:pt x="4398363" y="14647"/>
                  <a:pt x="4498483" y="28508"/>
                </a:cubicBezTo>
                <a:cubicBezTo>
                  <a:pt x="4566055" y="35756"/>
                  <a:pt x="4601849" y="77187"/>
                  <a:pt x="4669677" y="57188"/>
                </a:cubicBezTo>
                <a:cubicBezTo>
                  <a:pt x="4732906" y="64134"/>
                  <a:pt x="4784518" y="85084"/>
                  <a:pt x="4840533" y="79085"/>
                </a:cubicBezTo>
                <a:cubicBezTo>
                  <a:pt x="4909437" y="89348"/>
                  <a:pt x="5019010" y="111159"/>
                  <a:pt x="5083106" y="118765"/>
                </a:cubicBezTo>
                <a:cubicBezTo>
                  <a:pt x="5147200" y="126373"/>
                  <a:pt x="5188109" y="121385"/>
                  <a:pt x="5225104" y="124724"/>
                </a:cubicBezTo>
                <a:cubicBezTo>
                  <a:pt x="5265886" y="92972"/>
                  <a:pt x="5263982" y="142466"/>
                  <a:pt x="5305069" y="138803"/>
                </a:cubicBezTo>
                <a:cubicBezTo>
                  <a:pt x="5348725" y="142077"/>
                  <a:pt x="5416699" y="155146"/>
                  <a:pt x="5487038" y="144367"/>
                </a:cubicBezTo>
                <a:cubicBezTo>
                  <a:pt x="5561566" y="130196"/>
                  <a:pt x="5597240" y="112331"/>
                  <a:pt x="5668265" y="98806"/>
                </a:cubicBezTo>
                <a:cubicBezTo>
                  <a:pt x="5686297" y="82267"/>
                  <a:pt x="5739973" y="88546"/>
                  <a:pt x="5766374" y="87042"/>
                </a:cubicBezTo>
                <a:cubicBezTo>
                  <a:pt x="5792776" y="85539"/>
                  <a:pt x="5824262" y="86483"/>
                  <a:pt x="5826676" y="89784"/>
                </a:cubicBezTo>
                <a:cubicBezTo>
                  <a:pt x="5884458" y="91170"/>
                  <a:pt x="6043466" y="106448"/>
                  <a:pt x="6109388" y="107697"/>
                </a:cubicBezTo>
                <a:cubicBezTo>
                  <a:pt x="6182191" y="110870"/>
                  <a:pt x="6170053" y="96471"/>
                  <a:pt x="6241432" y="99569"/>
                </a:cubicBezTo>
                <a:cubicBezTo>
                  <a:pt x="6279540" y="117694"/>
                  <a:pt x="6328505" y="108918"/>
                  <a:pt x="6350069" y="98530"/>
                </a:cubicBezTo>
                <a:cubicBezTo>
                  <a:pt x="6406799" y="58525"/>
                  <a:pt x="6485561" y="114192"/>
                  <a:pt x="6531624" y="84094"/>
                </a:cubicBezTo>
                <a:cubicBezTo>
                  <a:pt x="6545580" y="81230"/>
                  <a:pt x="6558166" y="81554"/>
                  <a:pt x="6569834" y="83860"/>
                </a:cubicBezTo>
                <a:lnTo>
                  <a:pt x="6600919" y="94936"/>
                </a:lnTo>
                <a:lnTo>
                  <a:pt x="6606597" y="107335"/>
                </a:lnTo>
                <a:lnTo>
                  <a:pt x="6627331" y="109018"/>
                </a:lnTo>
                <a:lnTo>
                  <a:pt x="6632477" y="111821"/>
                </a:lnTo>
                <a:cubicBezTo>
                  <a:pt x="6642296" y="117228"/>
                  <a:pt x="6652107" y="122203"/>
                  <a:pt x="6662363" y="125540"/>
                </a:cubicBezTo>
                <a:cubicBezTo>
                  <a:pt x="6693201" y="124980"/>
                  <a:pt x="6763969" y="155618"/>
                  <a:pt x="6854478" y="145012"/>
                </a:cubicBezTo>
                <a:cubicBezTo>
                  <a:pt x="6952499" y="134076"/>
                  <a:pt x="7007342" y="136137"/>
                  <a:pt x="7134703" y="143320"/>
                </a:cubicBezTo>
                <a:cubicBezTo>
                  <a:pt x="7207617" y="145462"/>
                  <a:pt x="7298969" y="81259"/>
                  <a:pt x="7399316" y="119885"/>
                </a:cubicBezTo>
                <a:cubicBezTo>
                  <a:pt x="7495398" y="108429"/>
                  <a:pt x="7656123" y="72319"/>
                  <a:pt x="7733860" y="56961"/>
                </a:cubicBezTo>
                <a:cubicBezTo>
                  <a:pt x="7739322" y="49307"/>
                  <a:pt x="7771770" y="40267"/>
                  <a:pt x="7779306" y="35538"/>
                </a:cubicBezTo>
                <a:lnTo>
                  <a:pt x="7802648" y="43667"/>
                </a:lnTo>
                <a:lnTo>
                  <a:pt x="7842635" y="45475"/>
                </a:lnTo>
                <a:cubicBezTo>
                  <a:pt x="7890126" y="50220"/>
                  <a:pt x="8030765" y="51216"/>
                  <a:pt x="8087588" y="53630"/>
                </a:cubicBezTo>
                <a:cubicBezTo>
                  <a:pt x="8166703" y="65448"/>
                  <a:pt x="8223488" y="83037"/>
                  <a:pt x="8280549" y="97875"/>
                </a:cubicBezTo>
                <a:cubicBezTo>
                  <a:pt x="8340109" y="111513"/>
                  <a:pt x="8366244" y="156011"/>
                  <a:pt x="8429957" y="142657"/>
                </a:cubicBezTo>
                <a:cubicBezTo>
                  <a:pt x="8485667" y="155583"/>
                  <a:pt x="8528942" y="181284"/>
                  <a:pt x="8580043" y="180683"/>
                </a:cubicBezTo>
                <a:cubicBezTo>
                  <a:pt x="8595228" y="196714"/>
                  <a:pt x="8611739" y="205411"/>
                  <a:pt x="8635431" y="191389"/>
                </a:cubicBezTo>
                <a:cubicBezTo>
                  <a:pt x="8685673" y="208552"/>
                  <a:pt x="8689629" y="236696"/>
                  <a:pt x="8729540" y="223976"/>
                </a:cubicBezTo>
                <a:cubicBezTo>
                  <a:pt x="8795239" y="241661"/>
                  <a:pt x="8930042" y="286729"/>
                  <a:pt x="9000200" y="300590"/>
                </a:cubicBezTo>
                <a:cubicBezTo>
                  <a:pt x="9042393" y="280364"/>
                  <a:pt x="9073199" y="309543"/>
                  <a:pt x="9150483" y="307144"/>
                </a:cubicBezTo>
                <a:cubicBezTo>
                  <a:pt x="9219364" y="300207"/>
                  <a:pt x="9272909" y="296150"/>
                  <a:pt x="9353850" y="266589"/>
                </a:cubicBezTo>
                <a:cubicBezTo>
                  <a:pt x="9372404" y="251912"/>
                  <a:pt x="9418483" y="266311"/>
                  <a:pt x="9437883" y="267574"/>
                </a:cubicBezTo>
                <a:cubicBezTo>
                  <a:pt x="9457282" y="268836"/>
                  <a:pt x="9468555" y="270662"/>
                  <a:pt x="9470247" y="274166"/>
                </a:cubicBezTo>
                <a:cubicBezTo>
                  <a:pt x="9507224" y="275552"/>
                  <a:pt x="9609228" y="267522"/>
                  <a:pt x="9659749" y="272800"/>
                </a:cubicBezTo>
                <a:cubicBezTo>
                  <a:pt x="9687778" y="283801"/>
                  <a:pt x="9714295" y="328186"/>
                  <a:pt x="9747627" y="305838"/>
                </a:cubicBezTo>
                <a:cubicBezTo>
                  <a:pt x="9740946" y="330801"/>
                  <a:pt x="9787888" y="298183"/>
                  <a:pt x="9798165" y="319367"/>
                </a:cubicBezTo>
                <a:cubicBezTo>
                  <a:pt x="9804387" y="336967"/>
                  <a:pt x="9820081" y="331171"/>
                  <a:pt x="9833538" y="334753"/>
                </a:cubicBezTo>
                <a:cubicBezTo>
                  <a:pt x="9845757" y="351197"/>
                  <a:pt x="9910287" y="352336"/>
                  <a:pt x="9931125" y="344096"/>
                </a:cubicBezTo>
                <a:cubicBezTo>
                  <a:pt x="9994301" y="358653"/>
                  <a:pt x="10114847" y="409679"/>
                  <a:pt x="10212599" y="422099"/>
                </a:cubicBezTo>
                <a:cubicBezTo>
                  <a:pt x="10303720" y="431024"/>
                  <a:pt x="10518845" y="384920"/>
                  <a:pt x="10596756" y="392723"/>
                </a:cubicBezTo>
                <a:cubicBezTo>
                  <a:pt x="10668988" y="398077"/>
                  <a:pt x="10689403" y="410023"/>
                  <a:pt x="10743198" y="416771"/>
                </a:cubicBezTo>
                <a:lnTo>
                  <a:pt x="10777301" y="419065"/>
                </a:lnTo>
                <a:lnTo>
                  <a:pt x="10827235" y="433042"/>
                </a:lnTo>
                <a:lnTo>
                  <a:pt x="10830785" y="424567"/>
                </a:lnTo>
                <a:lnTo>
                  <a:pt x="10845664" y="423638"/>
                </a:lnTo>
                <a:lnTo>
                  <a:pt x="10846988" y="422946"/>
                </a:lnTo>
                <a:lnTo>
                  <a:pt x="10876491" y="424265"/>
                </a:lnTo>
                <a:lnTo>
                  <a:pt x="10882046" y="427297"/>
                </a:lnTo>
                <a:lnTo>
                  <a:pt x="10898611" y="425356"/>
                </a:lnTo>
                <a:lnTo>
                  <a:pt x="10924341" y="427512"/>
                </a:lnTo>
                <a:lnTo>
                  <a:pt x="10924080" y="433586"/>
                </a:lnTo>
                <a:cubicBezTo>
                  <a:pt x="10944452" y="430894"/>
                  <a:pt x="10966987" y="434707"/>
                  <a:pt x="10989044" y="434799"/>
                </a:cubicBezTo>
                <a:lnTo>
                  <a:pt x="10998150" y="433695"/>
                </a:lnTo>
                <a:lnTo>
                  <a:pt x="11003826" y="434170"/>
                </a:lnTo>
                <a:cubicBezTo>
                  <a:pt x="11078593" y="440078"/>
                  <a:pt x="11154256" y="443887"/>
                  <a:pt x="11201750" y="434401"/>
                </a:cubicBezTo>
                <a:cubicBezTo>
                  <a:pt x="11227376" y="431764"/>
                  <a:pt x="11244580" y="429235"/>
                  <a:pt x="11256574" y="426867"/>
                </a:cubicBezTo>
                <a:lnTo>
                  <a:pt x="11268434" y="423562"/>
                </a:lnTo>
                <a:lnTo>
                  <a:pt x="11397259" y="432058"/>
                </a:lnTo>
                <a:cubicBezTo>
                  <a:pt x="11467052" y="440997"/>
                  <a:pt x="11532765" y="469317"/>
                  <a:pt x="11589501" y="480742"/>
                </a:cubicBezTo>
                <a:cubicBezTo>
                  <a:pt x="11593778" y="486071"/>
                  <a:pt x="11674004" y="483524"/>
                  <a:pt x="11679646" y="486862"/>
                </a:cubicBezTo>
                <a:lnTo>
                  <a:pt x="11699170" y="493054"/>
                </a:lnTo>
                <a:cubicBezTo>
                  <a:pt x="11709077" y="491011"/>
                  <a:pt x="11715193" y="492429"/>
                  <a:pt x="11719612" y="495371"/>
                </a:cubicBezTo>
                <a:lnTo>
                  <a:pt x="11723861" y="500108"/>
                </a:lnTo>
                <a:lnTo>
                  <a:pt x="11737817" y="503023"/>
                </a:lnTo>
                <a:lnTo>
                  <a:pt x="11765116" y="512340"/>
                </a:lnTo>
                <a:lnTo>
                  <a:pt x="11770404" y="510733"/>
                </a:lnTo>
                <a:lnTo>
                  <a:pt x="11811858" y="519569"/>
                </a:lnTo>
                <a:cubicBezTo>
                  <a:pt x="11812076" y="519079"/>
                  <a:pt x="11812296" y="518588"/>
                  <a:pt x="11812514" y="518099"/>
                </a:cubicBezTo>
                <a:cubicBezTo>
                  <a:pt x="11814934" y="515008"/>
                  <a:pt x="11818501" y="513106"/>
                  <a:pt x="11824571" y="513642"/>
                </a:cubicBezTo>
                <a:cubicBezTo>
                  <a:pt x="11846551" y="508430"/>
                  <a:pt x="11921382" y="491144"/>
                  <a:pt x="11944397" y="486827"/>
                </a:cubicBezTo>
                <a:cubicBezTo>
                  <a:pt x="11954647" y="488485"/>
                  <a:pt x="11958542" y="487292"/>
                  <a:pt x="11962667" y="487741"/>
                </a:cubicBezTo>
                <a:lnTo>
                  <a:pt x="11969148" y="489522"/>
                </a:lnTo>
                <a:cubicBezTo>
                  <a:pt x="11992289" y="486883"/>
                  <a:pt x="12072610" y="474467"/>
                  <a:pt x="12101517" y="471903"/>
                </a:cubicBezTo>
                <a:cubicBezTo>
                  <a:pt x="12115638" y="485112"/>
                  <a:pt x="12128900" y="482150"/>
                  <a:pt x="12142585" y="474137"/>
                </a:cubicBezTo>
                <a:cubicBezTo>
                  <a:pt x="12160558" y="478619"/>
                  <a:pt x="12178368" y="478441"/>
                  <a:pt x="12196898" y="477245"/>
                </a:cubicBezTo>
                <a:lnTo>
                  <a:pt x="12235980" y="475249"/>
                </a:lnTo>
                <a:lnTo>
                  <a:pt x="12235980" y="726949"/>
                </a:lnTo>
                <a:lnTo>
                  <a:pt x="0" y="726949"/>
                </a:lnTo>
                <a:lnTo>
                  <a:pt x="0" y="375111"/>
                </a:lnTo>
                <a:lnTo>
                  <a:pt x="3682" y="376504"/>
                </a:lnTo>
                <a:cubicBezTo>
                  <a:pt x="61549" y="390095"/>
                  <a:pt x="144281" y="366539"/>
                  <a:pt x="220396" y="351530"/>
                </a:cubicBezTo>
                <a:cubicBezTo>
                  <a:pt x="321883" y="331520"/>
                  <a:pt x="515915" y="244837"/>
                  <a:pt x="564192" y="228770"/>
                </a:cubicBezTo>
                <a:cubicBezTo>
                  <a:pt x="584024" y="227413"/>
                  <a:pt x="616057" y="208029"/>
                  <a:pt x="626816" y="226537"/>
                </a:cubicBezTo>
                <a:cubicBezTo>
                  <a:pt x="636153" y="202192"/>
                  <a:pt x="703392" y="255820"/>
                  <a:pt x="755900" y="212379"/>
                </a:cubicBezTo>
                <a:cubicBezTo>
                  <a:pt x="929449" y="222601"/>
                  <a:pt x="1056957" y="205792"/>
                  <a:pt x="1128075" y="211293"/>
                </a:cubicBezTo>
                <a:cubicBezTo>
                  <a:pt x="1166094" y="179454"/>
                  <a:pt x="1182645" y="222261"/>
                  <a:pt x="1222586" y="212452"/>
                </a:cubicBezTo>
                <a:cubicBezTo>
                  <a:pt x="1306354" y="215089"/>
                  <a:pt x="1396333" y="184886"/>
                  <a:pt x="1497215" y="226052"/>
                </a:cubicBezTo>
                <a:cubicBezTo>
                  <a:pt x="1621993" y="216822"/>
                  <a:pt x="1711479" y="192468"/>
                  <a:pt x="1805136" y="178044"/>
                </a:cubicBezTo>
                <a:cubicBezTo>
                  <a:pt x="1853251" y="205679"/>
                  <a:pt x="2014609" y="172143"/>
                  <a:pt x="2045329" y="170634"/>
                </a:cubicBezTo>
                <a:cubicBezTo>
                  <a:pt x="2064088" y="197156"/>
                  <a:pt x="2093880" y="147218"/>
                  <a:pt x="2116300" y="145445"/>
                </a:cubicBezTo>
                <a:cubicBezTo>
                  <a:pt x="2123013" y="161185"/>
                  <a:pt x="2141351" y="162752"/>
                  <a:pt x="2151073" y="146541"/>
                </a:cubicBezTo>
                <a:cubicBezTo>
                  <a:pt x="2205955" y="142515"/>
                  <a:pt x="2362698" y="113121"/>
                  <a:pt x="2445595" y="121291"/>
                </a:cubicBezTo>
                <a:cubicBezTo>
                  <a:pt x="2468787" y="128723"/>
                  <a:pt x="2671771" y="138833"/>
                  <a:pt x="2703508" y="120056"/>
                </a:cubicBezTo>
                <a:cubicBezTo>
                  <a:pt x="2714637" y="150669"/>
                  <a:pt x="2858653" y="89697"/>
                  <a:pt x="2993271" y="102359"/>
                </a:cubicBezTo>
                <a:cubicBezTo>
                  <a:pt x="3009702" y="112292"/>
                  <a:pt x="3019353" y="113422"/>
                  <a:pt x="3027933" y="96018"/>
                </a:cubicBezTo>
                <a:cubicBezTo>
                  <a:pt x="3069979" y="98333"/>
                  <a:pt x="3116823" y="58183"/>
                  <a:pt x="3141740" y="84074"/>
                </a:cubicBezTo>
                <a:cubicBezTo>
                  <a:pt x="3143242" y="44974"/>
                  <a:pt x="3200376" y="102439"/>
                  <a:pt x="3214812" y="66553"/>
                </a:cubicBezTo>
                <a:cubicBezTo>
                  <a:pt x="3296402" y="59046"/>
                  <a:pt x="3506082" y="48744"/>
                  <a:pt x="3631273" y="39031"/>
                </a:cubicBezTo>
                <a:cubicBezTo>
                  <a:pt x="3715191" y="36140"/>
                  <a:pt x="3893017" y="19108"/>
                  <a:pt x="3965965" y="8273"/>
                </a:cubicBezTo>
                <a:cubicBezTo>
                  <a:pt x="4013392" y="13359"/>
                  <a:pt x="4055838" y="-1961"/>
                  <a:pt x="4111010" y="2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7179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2"/>
      </a:lt2>
      <a:accent1>
        <a:srgbClr val="D8388A"/>
      </a:accent1>
      <a:accent2>
        <a:srgbClr val="C626BA"/>
      </a:accent2>
      <a:accent3>
        <a:srgbClr val="A138D8"/>
      </a:accent3>
      <a:accent4>
        <a:srgbClr val="5B37CA"/>
      </a:accent4>
      <a:accent5>
        <a:srgbClr val="3854D8"/>
      </a:accent5>
      <a:accent6>
        <a:srgbClr val="2685C6"/>
      </a:accent6>
      <a:hlink>
        <a:srgbClr val="3F41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26</Words>
  <Application>Microsoft Office PowerPoint</Application>
  <PresentationFormat>Širokoúhlá obrazovka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Abadi</vt:lpstr>
      <vt:lpstr>-apple-system</vt:lpstr>
      <vt:lpstr>Arial</vt:lpstr>
      <vt:lpstr>Bembo</vt:lpstr>
      <vt:lpstr>ArchiveVTI</vt:lpstr>
      <vt:lpstr>Our interests</vt:lpstr>
      <vt:lpstr>Prezentace aplikace PowerPoint</vt:lpstr>
      <vt:lpstr>Buğra Durmuş</vt:lpstr>
      <vt:lpstr>Hilal</vt:lpstr>
      <vt:lpstr>Aydin Eren</vt:lpstr>
      <vt:lpstr>KarolÍna vyhnÁlkova</vt:lpstr>
      <vt:lpstr>Lubomír fajkoš</vt:lpstr>
      <vt:lpstr>Süleyman Kaan</vt:lpstr>
      <vt:lpstr>zEYNEP</vt:lpstr>
      <vt:lpstr>Edaece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interests</dc:title>
  <dc:creator>Lubomír Fajkoš</dc:creator>
  <cp:lastModifiedBy>Lubomír Fajkoš</cp:lastModifiedBy>
  <cp:revision>8</cp:revision>
  <dcterms:created xsi:type="dcterms:W3CDTF">2021-04-06T17:16:08Z</dcterms:created>
  <dcterms:modified xsi:type="dcterms:W3CDTF">2021-04-07T16:25:01Z</dcterms:modified>
</cp:coreProperties>
</file>