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269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8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3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8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308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60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632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0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970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3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5953D0-2D31-4B20-966F-31212472A308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EED22F-1941-44B3-8350-213BE8121D3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915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6AB7E-9C1A-4D28-91E3-88BB7283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Czech </a:t>
            </a:r>
            <a:r>
              <a:rPr lang="cs-CZ" dirty="0" err="1"/>
              <a:t>cuisine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45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5FDDE-1A55-49AA-A280-991AB95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Goulash</a:t>
            </a:r>
            <a:r>
              <a:rPr lang="cs-CZ" dirty="0"/>
              <a:t>-guláš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38F41-8994-4D59-AB28-E51346D6E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side dish is a</a:t>
            </a:r>
            <a:r>
              <a:rPr lang="cs-CZ" dirty="0"/>
              <a:t> </a:t>
            </a:r>
            <a:r>
              <a:rPr lang="en-US" dirty="0"/>
              <a:t>dumpling</a:t>
            </a:r>
            <a:r>
              <a:rPr lang="cs-CZ" dirty="0"/>
              <a:t>.</a:t>
            </a:r>
          </a:p>
          <a:p>
            <a:r>
              <a:rPr lang="cs-CZ" dirty="0"/>
              <a:t>G</a:t>
            </a:r>
            <a:r>
              <a:rPr lang="en-US" dirty="0" err="1"/>
              <a:t>oulash</a:t>
            </a:r>
            <a:r>
              <a:rPr lang="en-US" dirty="0"/>
              <a:t> consists of beef or pork</a:t>
            </a:r>
            <a:r>
              <a:rPr lang="cs-CZ" dirty="0"/>
              <a:t>.</a:t>
            </a:r>
          </a:p>
          <a:p>
            <a:r>
              <a:rPr lang="en-US" dirty="0"/>
              <a:t>The sauce is cooked from the meat and we add chili peppers and onions and a thickener</a:t>
            </a:r>
            <a:r>
              <a:rPr lang="cs-CZ" dirty="0"/>
              <a:t>.</a:t>
            </a:r>
          </a:p>
        </p:txBody>
      </p:sp>
      <p:pic>
        <p:nvPicPr>
          <p:cNvPr id="1026" name="Picture 2" descr="HovÄzÃ­ gulÃ¡Å¡ II. | Matyho chÃ¡lka">
            <a:extLst>
              <a:ext uri="{FF2B5EF4-FFF2-40B4-BE49-F238E27FC236}">
                <a16:creationId xmlns:a16="http://schemas.microsoft.com/office/drawing/2014/main" id="{C8DDAA70-B420-4ABC-93E8-113A3D510E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38" y="1741316"/>
            <a:ext cx="5522350" cy="34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6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1648A-BDD4-4301-B0B6-8F139776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pork</a:t>
            </a:r>
            <a:r>
              <a:rPr lang="cs-CZ" dirty="0"/>
              <a:t>, </a:t>
            </a:r>
            <a:r>
              <a:rPr lang="cs-CZ" dirty="0" err="1"/>
              <a:t>dumplings</a:t>
            </a:r>
            <a:r>
              <a:rPr lang="cs-CZ" dirty="0"/>
              <a:t> and </a:t>
            </a:r>
            <a:r>
              <a:rPr lang="cs-CZ" dirty="0" err="1"/>
              <a:t>sauerkraut</a:t>
            </a:r>
            <a:r>
              <a:rPr lang="cs-CZ" dirty="0"/>
              <a:t>-vepřo knedlo zelo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39464-CE76-458E-A67E-CDBDEDF081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side dish is a</a:t>
            </a:r>
            <a:r>
              <a:rPr lang="cs-CZ" dirty="0"/>
              <a:t> </a:t>
            </a:r>
            <a:r>
              <a:rPr lang="en-US" dirty="0"/>
              <a:t>dumpling</a:t>
            </a:r>
            <a:r>
              <a:rPr lang="cs-CZ" dirty="0"/>
              <a:t>.</a:t>
            </a:r>
          </a:p>
          <a:p>
            <a:r>
              <a:rPr lang="cs-CZ" dirty="0" err="1"/>
              <a:t>Boiled</a:t>
            </a:r>
            <a:r>
              <a:rPr lang="cs-CZ" dirty="0"/>
              <a:t> </a:t>
            </a:r>
            <a:r>
              <a:rPr lang="cs-CZ" dirty="0" err="1"/>
              <a:t>sauerkraut</a:t>
            </a:r>
            <a:r>
              <a:rPr lang="cs-CZ" dirty="0"/>
              <a:t>.</a:t>
            </a:r>
          </a:p>
          <a:p>
            <a:r>
              <a:rPr lang="cs-CZ" dirty="0" err="1"/>
              <a:t>Boiled</a:t>
            </a:r>
            <a:r>
              <a:rPr lang="cs-CZ" dirty="0"/>
              <a:t> </a:t>
            </a:r>
            <a:r>
              <a:rPr lang="cs-CZ" dirty="0" err="1"/>
              <a:t>pork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JednoduchÃ© vepÅo-knedlo-zelo recept - TopRecepty.cz">
            <a:extLst>
              <a:ext uri="{FF2B5EF4-FFF2-40B4-BE49-F238E27FC236}">
                <a16:creationId xmlns:a16="http://schemas.microsoft.com/office/drawing/2014/main" id="{CF95D45C-812F-4129-992A-004AB67A6E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51" y="1993958"/>
            <a:ext cx="5450747" cy="40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6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1CCCF-386D-4D30-B3AF-D10E715C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Sirloin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cream</a:t>
            </a:r>
            <a:r>
              <a:rPr lang="cs-CZ" dirty="0"/>
              <a:t> </a:t>
            </a:r>
            <a:r>
              <a:rPr lang="cs-CZ" dirty="0" err="1"/>
              <a:t>Sauce</a:t>
            </a:r>
            <a:r>
              <a:rPr lang="cs-CZ" dirty="0"/>
              <a:t>-svíčková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E883B-DBE4-438A-B7C1-08AEAE70B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side dish is a</a:t>
            </a:r>
            <a:r>
              <a:rPr lang="cs-CZ" dirty="0"/>
              <a:t> </a:t>
            </a:r>
            <a:r>
              <a:rPr lang="en-US" dirty="0"/>
              <a:t>dumpling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dish</a:t>
            </a:r>
            <a:r>
              <a:rPr lang="cs-CZ" dirty="0"/>
              <a:t> </a:t>
            </a:r>
            <a:r>
              <a:rPr lang="cs-CZ" dirty="0" err="1"/>
              <a:t>consists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beef</a:t>
            </a:r>
            <a:r>
              <a:rPr lang="cs-CZ" dirty="0"/>
              <a:t>.</a:t>
            </a:r>
          </a:p>
          <a:p>
            <a:r>
              <a:rPr lang="en-US" dirty="0"/>
              <a:t>The sauce is made from stewed vegetables and cream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AD9DDF-AFE0-4E70-A313-4F718A8C9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3504" y="1780520"/>
            <a:ext cx="535305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14277-9381-4974-867A-1B864B24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HonzA</a:t>
            </a:r>
            <a:r>
              <a:rPr lang="cs-CZ" dirty="0"/>
              <a:t> </a:t>
            </a:r>
            <a:r>
              <a:rPr lang="cs-CZ" dirty="0" err="1"/>
              <a:t>buns</a:t>
            </a:r>
            <a:r>
              <a:rPr lang="cs-CZ" dirty="0"/>
              <a:t>-honzovy buchty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CC6CB-ADA2-46F9-9429-76FC8A8DE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honza</a:t>
            </a:r>
            <a:r>
              <a:rPr lang="cs-CZ" dirty="0"/>
              <a:t> </a:t>
            </a:r>
            <a:r>
              <a:rPr lang="cs-CZ" dirty="0" err="1"/>
              <a:t>buns</a:t>
            </a:r>
            <a:r>
              <a:rPr lang="cs-CZ" dirty="0"/>
              <a:t> are </a:t>
            </a:r>
            <a:r>
              <a:rPr lang="cs-CZ" dirty="0" err="1"/>
              <a:t>filled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jam, </a:t>
            </a:r>
            <a:r>
              <a:rPr lang="cs-CZ" dirty="0" err="1"/>
              <a:t>quark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poppy</a:t>
            </a:r>
            <a:r>
              <a:rPr lang="cs-CZ" dirty="0"/>
              <a:t>.</a:t>
            </a:r>
          </a:p>
        </p:txBody>
      </p:sp>
      <p:pic>
        <p:nvPicPr>
          <p:cNvPr id="3074" name="Picture 2" descr="KynutÃ© buchty jako od babiÄky s tvarohem/povidly - recept - Super TIP">
            <a:extLst>
              <a:ext uri="{FF2B5EF4-FFF2-40B4-BE49-F238E27FC236}">
                <a16:creationId xmlns:a16="http://schemas.microsoft.com/office/drawing/2014/main" id="{D3695E47-FFA6-408E-AD3B-0E680FE5A8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2" y="2176944"/>
            <a:ext cx="5653175" cy="28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8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35B2A-381B-48B0-B1F6-284DC5EF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Beef</a:t>
            </a:r>
            <a:r>
              <a:rPr lang="cs-CZ" dirty="0"/>
              <a:t> </a:t>
            </a:r>
            <a:r>
              <a:rPr lang="cs-CZ" dirty="0" err="1"/>
              <a:t>Bouillon</a:t>
            </a:r>
            <a:r>
              <a:rPr lang="cs-CZ" dirty="0"/>
              <a:t>-vývar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23C07-2557-4B23-A6CB-530C105340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cs-CZ" dirty="0" err="1"/>
              <a:t>bouillon</a:t>
            </a:r>
            <a:r>
              <a:rPr lang="en-US" dirty="0"/>
              <a:t> is</a:t>
            </a:r>
            <a:r>
              <a:rPr lang="cs-CZ" dirty="0"/>
              <a:t> </a:t>
            </a:r>
            <a:r>
              <a:rPr lang="en-US" dirty="0"/>
              <a:t>from </a:t>
            </a:r>
            <a:r>
              <a:rPr lang="cs-CZ" dirty="0" err="1"/>
              <a:t>boiled</a:t>
            </a:r>
            <a:r>
              <a:rPr lang="cs-CZ" dirty="0"/>
              <a:t> </a:t>
            </a:r>
            <a:r>
              <a:rPr lang="en-US" dirty="0"/>
              <a:t>meat</a:t>
            </a:r>
            <a:r>
              <a:rPr lang="cs-CZ" dirty="0"/>
              <a:t> </a:t>
            </a:r>
            <a:r>
              <a:rPr lang="en-US" dirty="0"/>
              <a:t>with noodles and vegetable</a:t>
            </a:r>
            <a:r>
              <a:rPr lang="cs-CZ" dirty="0"/>
              <a:t>s.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52C2BF-AE04-4E97-8872-0B7365DC24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2188" y="1757070"/>
            <a:ext cx="5303619" cy="42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5889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C4E6CE6A21884F88ACFFA3287A26D7" ma:contentTypeVersion="7" ma:contentTypeDescription="Vytvoří nový dokument" ma:contentTypeScope="" ma:versionID="1699d5f3675d8d5660fedc232ed79cd2">
  <xsd:schema xmlns:xsd="http://www.w3.org/2001/XMLSchema" xmlns:xs="http://www.w3.org/2001/XMLSchema" xmlns:p="http://schemas.microsoft.com/office/2006/metadata/properties" xmlns:ns2="59feeb48-047f-417f-89c4-248d2739eb29" targetNamespace="http://schemas.microsoft.com/office/2006/metadata/properties" ma:root="true" ma:fieldsID="eb115361804f2a8a266f740bc58f0984" ns2:_="">
    <xsd:import namespace="59feeb48-047f-417f-89c4-248d2739e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eeb48-047f-417f-89c4-248d2739e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6A7C99-6521-4AD7-99CE-C0A9396838D8}"/>
</file>

<file path=customXml/itemProps2.xml><?xml version="1.0" encoding="utf-8"?>
<ds:datastoreItem xmlns:ds="http://schemas.openxmlformats.org/officeDocument/2006/customXml" ds:itemID="{EF2C69BC-A479-4F53-9C6A-35447DF1BCE6}"/>
</file>

<file path=customXml/itemProps3.xml><?xml version="1.0" encoding="utf-8"?>
<ds:datastoreItem xmlns:ds="http://schemas.openxmlformats.org/officeDocument/2006/customXml" ds:itemID="{B18FE0EB-DF37-4BD9-AF46-F4EE2D25924F}"/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81</TotalTime>
  <Words>113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Odznáček</vt:lpstr>
      <vt:lpstr>Czech cuisine</vt:lpstr>
      <vt:lpstr>Goulash-guláš</vt:lpstr>
      <vt:lpstr>pork, dumplings and sauerkraut-vepřo knedlo zelo</vt:lpstr>
      <vt:lpstr>Sirloin with cream Sauce-svíčková</vt:lpstr>
      <vt:lpstr>HonzA buns-honzovy buchty</vt:lpstr>
      <vt:lpstr>Beef Bouillon-vývar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czech food</dc:title>
  <dc:creator>nikola tonková</dc:creator>
  <cp:lastModifiedBy>votyvotava@seznam.cz</cp:lastModifiedBy>
  <cp:revision>12</cp:revision>
  <dcterms:created xsi:type="dcterms:W3CDTF">2021-04-12T13:25:02Z</dcterms:created>
  <dcterms:modified xsi:type="dcterms:W3CDTF">2021-04-14T09:47:11Z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0x01010026C4E6CE6A21884F88ACFFA3287A26D7</vt:lpwstr>
  </property>
</Properties>
</file>