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64" r:id="rId2"/>
    <p:sldId id="265" r:id="rId3"/>
    <p:sldId id="270" r:id="rId4"/>
    <p:sldId id="256" r:id="rId5"/>
    <p:sldId id="268" r:id="rId6"/>
    <p:sldId id="257" r:id="rId7"/>
    <p:sldId id="271" r:id="rId8"/>
    <p:sldId id="258" r:id="rId9"/>
    <p:sldId id="259" r:id="rId10"/>
    <p:sldId id="260" r:id="rId11"/>
    <p:sldId id="261" r:id="rId12"/>
    <p:sldId id="262" r:id="rId13"/>
    <p:sldId id="263" r:id="rId14"/>
    <p:sldId id="266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30" autoAdjust="0"/>
    <p:restoredTop sz="94660"/>
  </p:normalViewPr>
  <p:slideViewPr>
    <p:cSldViewPr>
      <p:cViewPr>
        <p:scale>
          <a:sx n="100" d="100"/>
          <a:sy n="100" d="100"/>
        </p:scale>
        <p:origin x="-396" y="-57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D1016F-A13F-46BF-88AA-13F5709EC45F}" type="doc">
      <dgm:prSet loTypeId="urn:microsoft.com/office/officeart/2005/8/layout/hProcess7#1" loCatId="process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E69DA4D0-52CF-4ABC-843A-A962B5085108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3FCC0B25-91FA-45D5-B19B-8E22D478EBF0}" type="parTrans" cxnId="{8F4E8CC9-B3A2-496D-B52B-82F1C3629165}">
      <dgm:prSet/>
      <dgm:spPr/>
      <dgm:t>
        <a:bodyPr/>
        <a:lstStyle/>
        <a:p>
          <a:endParaRPr lang="cs-CZ"/>
        </a:p>
      </dgm:t>
    </dgm:pt>
    <dgm:pt modelId="{B284B239-D22C-4DA0-9282-E98F2897D2E2}" type="sibTrans" cxnId="{8F4E8CC9-B3A2-496D-B52B-82F1C3629165}">
      <dgm:prSet/>
      <dgm:spPr/>
      <dgm:t>
        <a:bodyPr/>
        <a:lstStyle/>
        <a:p>
          <a:endParaRPr lang="cs-CZ"/>
        </a:p>
      </dgm:t>
    </dgm:pt>
    <dgm:pt modelId="{F10ACCF5-5524-480D-A63B-E897B36CA253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EF03326A-484B-4676-BAD1-DFB6193FC785}" type="parTrans" cxnId="{D78B21EB-33ED-47AB-BFB6-F40BB3ADE46B}">
      <dgm:prSet/>
      <dgm:spPr/>
      <dgm:t>
        <a:bodyPr/>
        <a:lstStyle/>
        <a:p>
          <a:endParaRPr lang="cs-CZ"/>
        </a:p>
      </dgm:t>
    </dgm:pt>
    <dgm:pt modelId="{F024C771-7685-4E39-A23B-3973D71B2BBD}" type="sibTrans" cxnId="{D78B21EB-33ED-47AB-BFB6-F40BB3ADE46B}">
      <dgm:prSet/>
      <dgm:spPr/>
      <dgm:t>
        <a:bodyPr/>
        <a:lstStyle/>
        <a:p>
          <a:endParaRPr lang="cs-CZ"/>
        </a:p>
      </dgm:t>
    </dgm:pt>
    <dgm:pt modelId="{2968799D-5A91-4F29-931D-D456D197294F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25A740D6-B6FE-461F-8CDC-2EA39673F363}" type="parTrans" cxnId="{8ABAD73E-2C84-4F91-93CA-CA9F95A14725}">
      <dgm:prSet/>
      <dgm:spPr/>
      <dgm:t>
        <a:bodyPr/>
        <a:lstStyle/>
        <a:p>
          <a:endParaRPr lang="cs-CZ"/>
        </a:p>
      </dgm:t>
    </dgm:pt>
    <dgm:pt modelId="{D2447006-4029-432A-B76E-89ED4B1520A3}" type="sibTrans" cxnId="{8ABAD73E-2C84-4F91-93CA-CA9F95A14725}">
      <dgm:prSet/>
      <dgm:spPr/>
      <dgm:t>
        <a:bodyPr/>
        <a:lstStyle/>
        <a:p>
          <a:endParaRPr lang="cs-CZ"/>
        </a:p>
      </dgm:t>
    </dgm:pt>
    <dgm:pt modelId="{6A7D5A5A-FBA4-4A07-88CA-8D4336269190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096B7386-68ED-409B-94DC-E0A690990232}" type="parTrans" cxnId="{480F3C74-52BB-412A-8F60-044F05E5ED66}">
      <dgm:prSet/>
      <dgm:spPr/>
      <dgm:t>
        <a:bodyPr/>
        <a:lstStyle/>
        <a:p>
          <a:endParaRPr lang="cs-CZ"/>
        </a:p>
      </dgm:t>
    </dgm:pt>
    <dgm:pt modelId="{FB9BF3FB-AB71-427F-A822-26FBF921B31C}" type="sibTrans" cxnId="{480F3C74-52BB-412A-8F60-044F05E5ED66}">
      <dgm:prSet/>
      <dgm:spPr/>
      <dgm:t>
        <a:bodyPr/>
        <a:lstStyle/>
        <a:p>
          <a:endParaRPr lang="cs-CZ"/>
        </a:p>
      </dgm:t>
    </dgm:pt>
    <dgm:pt modelId="{3878842E-66B6-49D7-84A0-0E3D02DDB21D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4EF549C4-7AD4-49BA-A69A-7037982735E2}" type="parTrans" cxnId="{96AD5852-642C-4333-8F43-EF57689CFF4E}">
      <dgm:prSet/>
      <dgm:spPr/>
      <dgm:t>
        <a:bodyPr/>
        <a:lstStyle/>
        <a:p>
          <a:endParaRPr lang="cs-CZ"/>
        </a:p>
      </dgm:t>
    </dgm:pt>
    <dgm:pt modelId="{49567180-6A30-40A6-AFB9-43B610D09483}" type="sibTrans" cxnId="{96AD5852-642C-4333-8F43-EF57689CFF4E}">
      <dgm:prSet/>
      <dgm:spPr/>
      <dgm:t>
        <a:bodyPr/>
        <a:lstStyle/>
        <a:p>
          <a:endParaRPr lang="cs-CZ"/>
        </a:p>
      </dgm:t>
    </dgm:pt>
    <dgm:pt modelId="{FE0DF9DF-00C3-4B1E-AFBD-FAC45D708D53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80307A5E-4EC0-433C-998E-F7EEE20ABE29}" type="parTrans" cxnId="{DE162F32-8904-4BC2-955B-95B5EEB84486}">
      <dgm:prSet/>
      <dgm:spPr/>
      <dgm:t>
        <a:bodyPr/>
        <a:lstStyle/>
        <a:p>
          <a:endParaRPr lang="cs-CZ"/>
        </a:p>
      </dgm:t>
    </dgm:pt>
    <dgm:pt modelId="{62A8BBB9-2077-4DE0-8C86-796344D0EF38}" type="sibTrans" cxnId="{DE162F32-8904-4BC2-955B-95B5EEB84486}">
      <dgm:prSet/>
      <dgm:spPr/>
      <dgm:t>
        <a:bodyPr/>
        <a:lstStyle/>
        <a:p>
          <a:endParaRPr lang="cs-CZ"/>
        </a:p>
      </dgm:t>
    </dgm:pt>
    <dgm:pt modelId="{2097842F-1B50-4047-B4D5-B330C008D797}" type="pres">
      <dgm:prSet presAssocID="{5BD1016F-A13F-46BF-88AA-13F5709EC4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B2090CB-C31C-4610-88AD-3B0C9CEDCA7B}" type="pres">
      <dgm:prSet presAssocID="{E69DA4D0-52CF-4ABC-843A-A962B5085108}" presName="compositeNode" presStyleCnt="0">
        <dgm:presLayoutVars>
          <dgm:bulletEnabled val="1"/>
        </dgm:presLayoutVars>
      </dgm:prSet>
      <dgm:spPr/>
    </dgm:pt>
    <dgm:pt modelId="{EA5CBE56-9909-4301-80D7-206193BD3F24}" type="pres">
      <dgm:prSet presAssocID="{E69DA4D0-52CF-4ABC-843A-A962B5085108}" presName="bgRect" presStyleLbl="node1" presStyleIdx="0" presStyleCnt="3"/>
      <dgm:spPr/>
      <dgm:t>
        <a:bodyPr/>
        <a:lstStyle/>
        <a:p>
          <a:endParaRPr lang="cs-CZ"/>
        </a:p>
      </dgm:t>
    </dgm:pt>
    <dgm:pt modelId="{4B1469FE-E80F-4CBA-8F0C-C23E511D007E}" type="pres">
      <dgm:prSet presAssocID="{E69DA4D0-52CF-4ABC-843A-A962B5085108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7091613-D9EB-41AD-A16D-7EFA499A73E2}" type="pres">
      <dgm:prSet presAssocID="{E69DA4D0-52CF-4ABC-843A-A962B5085108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AC6CE9C-8128-4C66-BC28-B136B77903E2}" type="pres">
      <dgm:prSet presAssocID="{B284B239-D22C-4DA0-9282-E98F2897D2E2}" presName="hSp" presStyleCnt="0"/>
      <dgm:spPr/>
    </dgm:pt>
    <dgm:pt modelId="{5B6B8F30-51DF-4BF4-8872-975EB8759DDE}" type="pres">
      <dgm:prSet presAssocID="{B284B239-D22C-4DA0-9282-E98F2897D2E2}" presName="vProcSp" presStyleCnt="0"/>
      <dgm:spPr/>
    </dgm:pt>
    <dgm:pt modelId="{9F389302-A612-46C1-A876-B2F28CF1BF59}" type="pres">
      <dgm:prSet presAssocID="{B284B239-D22C-4DA0-9282-E98F2897D2E2}" presName="vSp1" presStyleCnt="0"/>
      <dgm:spPr/>
    </dgm:pt>
    <dgm:pt modelId="{B9C885F3-47B9-4E7D-B4C0-E863B080397C}" type="pres">
      <dgm:prSet presAssocID="{B284B239-D22C-4DA0-9282-E98F2897D2E2}" presName="simulatedConn" presStyleLbl="solidFgAcc1" presStyleIdx="0" presStyleCnt="2"/>
      <dgm:spPr/>
    </dgm:pt>
    <dgm:pt modelId="{73247F59-762B-4D00-A5A9-ED2611242ED3}" type="pres">
      <dgm:prSet presAssocID="{B284B239-D22C-4DA0-9282-E98F2897D2E2}" presName="vSp2" presStyleCnt="0"/>
      <dgm:spPr/>
    </dgm:pt>
    <dgm:pt modelId="{B9E03B4A-5AED-4A49-B8C3-23211F55ABE8}" type="pres">
      <dgm:prSet presAssocID="{B284B239-D22C-4DA0-9282-E98F2897D2E2}" presName="sibTrans" presStyleCnt="0"/>
      <dgm:spPr/>
    </dgm:pt>
    <dgm:pt modelId="{5AC0174E-975D-4CFC-8882-4028B3EBC238}" type="pres">
      <dgm:prSet presAssocID="{2968799D-5A91-4F29-931D-D456D197294F}" presName="compositeNode" presStyleCnt="0">
        <dgm:presLayoutVars>
          <dgm:bulletEnabled val="1"/>
        </dgm:presLayoutVars>
      </dgm:prSet>
      <dgm:spPr/>
    </dgm:pt>
    <dgm:pt modelId="{89180262-A61F-46AF-8C4D-05F472594007}" type="pres">
      <dgm:prSet presAssocID="{2968799D-5A91-4F29-931D-D456D197294F}" presName="bgRect" presStyleLbl="node1" presStyleIdx="1" presStyleCnt="3"/>
      <dgm:spPr/>
      <dgm:t>
        <a:bodyPr/>
        <a:lstStyle/>
        <a:p>
          <a:endParaRPr lang="cs-CZ"/>
        </a:p>
      </dgm:t>
    </dgm:pt>
    <dgm:pt modelId="{CB2D9E02-A75D-49C1-B4BF-271ADA6A9028}" type="pres">
      <dgm:prSet presAssocID="{2968799D-5A91-4F29-931D-D456D197294F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4A1610C-E5E7-4263-B6EA-6DD39E829D7C}" type="pres">
      <dgm:prSet presAssocID="{2968799D-5A91-4F29-931D-D456D197294F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9204CCD-6399-4AE8-B117-C904304175E7}" type="pres">
      <dgm:prSet presAssocID="{D2447006-4029-432A-B76E-89ED4B1520A3}" presName="hSp" presStyleCnt="0"/>
      <dgm:spPr/>
    </dgm:pt>
    <dgm:pt modelId="{6C312927-19A1-488A-83FF-6B39634A4F43}" type="pres">
      <dgm:prSet presAssocID="{D2447006-4029-432A-B76E-89ED4B1520A3}" presName="vProcSp" presStyleCnt="0"/>
      <dgm:spPr/>
    </dgm:pt>
    <dgm:pt modelId="{E4778502-6282-438A-A2C7-7D410F8D3794}" type="pres">
      <dgm:prSet presAssocID="{D2447006-4029-432A-B76E-89ED4B1520A3}" presName="vSp1" presStyleCnt="0"/>
      <dgm:spPr/>
    </dgm:pt>
    <dgm:pt modelId="{0E0B9D9A-D76D-4A9F-947F-BD34332418A8}" type="pres">
      <dgm:prSet presAssocID="{D2447006-4029-432A-B76E-89ED4B1520A3}" presName="simulatedConn" presStyleLbl="solidFgAcc1" presStyleIdx="1" presStyleCnt="2"/>
      <dgm:spPr/>
    </dgm:pt>
    <dgm:pt modelId="{43951F16-A140-4CD0-83CF-55C2A73667CE}" type="pres">
      <dgm:prSet presAssocID="{D2447006-4029-432A-B76E-89ED4B1520A3}" presName="vSp2" presStyleCnt="0"/>
      <dgm:spPr/>
    </dgm:pt>
    <dgm:pt modelId="{4C1B99DD-1C91-43B3-B560-321FD77DDE05}" type="pres">
      <dgm:prSet presAssocID="{D2447006-4029-432A-B76E-89ED4B1520A3}" presName="sibTrans" presStyleCnt="0"/>
      <dgm:spPr/>
    </dgm:pt>
    <dgm:pt modelId="{0917D91F-1F4D-41AD-B200-5A83D3ED68F4}" type="pres">
      <dgm:prSet presAssocID="{3878842E-66B6-49D7-84A0-0E3D02DDB21D}" presName="compositeNode" presStyleCnt="0">
        <dgm:presLayoutVars>
          <dgm:bulletEnabled val="1"/>
        </dgm:presLayoutVars>
      </dgm:prSet>
      <dgm:spPr/>
    </dgm:pt>
    <dgm:pt modelId="{E7DFDD9E-9D9F-466B-BA7B-6C543FEE1A9A}" type="pres">
      <dgm:prSet presAssocID="{3878842E-66B6-49D7-84A0-0E3D02DDB21D}" presName="bgRect" presStyleLbl="node1" presStyleIdx="2" presStyleCnt="3"/>
      <dgm:spPr/>
      <dgm:t>
        <a:bodyPr/>
        <a:lstStyle/>
        <a:p>
          <a:endParaRPr lang="cs-CZ"/>
        </a:p>
      </dgm:t>
    </dgm:pt>
    <dgm:pt modelId="{96CBB75D-FD21-4839-A1CF-4043BCF496D5}" type="pres">
      <dgm:prSet presAssocID="{3878842E-66B6-49D7-84A0-0E3D02DDB21D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0777843-16FC-498A-9A02-7CE3D95A7636}" type="pres">
      <dgm:prSet presAssocID="{3878842E-66B6-49D7-84A0-0E3D02DDB21D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A529E60-EA31-4D83-871A-577A85A22039}" type="presOf" srcId="{2968799D-5A91-4F29-931D-D456D197294F}" destId="{CB2D9E02-A75D-49C1-B4BF-271ADA6A9028}" srcOrd="1" destOrd="0" presId="urn:microsoft.com/office/officeart/2005/8/layout/hProcess7#1"/>
    <dgm:cxn modelId="{1BD6C20C-E848-4B94-871F-854311FE0747}" type="presOf" srcId="{E69DA4D0-52CF-4ABC-843A-A962B5085108}" destId="{4B1469FE-E80F-4CBA-8F0C-C23E511D007E}" srcOrd="1" destOrd="0" presId="urn:microsoft.com/office/officeart/2005/8/layout/hProcess7#1"/>
    <dgm:cxn modelId="{8F4E8CC9-B3A2-496D-B52B-82F1C3629165}" srcId="{5BD1016F-A13F-46BF-88AA-13F5709EC45F}" destId="{E69DA4D0-52CF-4ABC-843A-A962B5085108}" srcOrd="0" destOrd="0" parTransId="{3FCC0B25-91FA-45D5-B19B-8E22D478EBF0}" sibTransId="{B284B239-D22C-4DA0-9282-E98F2897D2E2}"/>
    <dgm:cxn modelId="{480F3C74-52BB-412A-8F60-044F05E5ED66}" srcId="{2968799D-5A91-4F29-931D-D456D197294F}" destId="{6A7D5A5A-FBA4-4A07-88CA-8D4336269190}" srcOrd="0" destOrd="0" parTransId="{096B7386-68ED-409B-94DC-E0A690990232}" sibTransId="{FB9BF3FB-AB71-427F-A822-26FBF921B31C}"/>
    <dgm:cxn modelId="{99DEC24A-14C7-470A-9C38-C2AB4CA82283}" type="presOf" srcId="{3878842E-66B6-49D7-84A0-0E3D02DDB21D}" destId="{96CBB75D-FD21-4839-A1CF-4043BCF496D5}" srcOrd="1" destOrd="0" presId="urn:microsoft.com/office/officeart/2005/8/layout/hProcess7#1"/>
    <dgm:cxn modelId="{EBFBC93E-8F52-4B11-86A4-AC347090FAC3}" type="presOf" srcId="{6A7D5A5A-FBA4-4A07-88CA-8D4336269190}" destId="{C4A1610C-E5E7-4263-B6EA-6DD39E829D7C}" srcOrd="0" destOrd="0" presId="urn:microsoft.com/office/officeart/2005/8/layout/hProcess7#1"/>
    <dgm:cxn modelId="{8ABAD73E-2C84-4F91-93CA-CA9F95A14725}" srcId="{5BD1016F-A13F-46BF-88AA-13F5709EC45F}" destId="{2968799D-5A91-4F29-931D-D456D197294F}" srcOrd="1" destOrd="0" parTransId="{25A740D6-B6FE-461F-8CDC-2EA39673F363}" sibTransId="{D2447006-4029-432A-B76E-89ED4B1520A3}"/>
    <dgm:cxn modelId="{BFBB2245-84DB-4034-A96B-E1105CF57FFD}" type="presOf" srcId="{5BD1016F-A13F-46BF-88AA-13F5709EC45F}" destId="{2097842F-1B50-4047-B4D5-B330C008D797}" srcOrd="0" destOrd="0" presId="urn:microsoft.com/office/officeart/2005/8/layout/hProcess7#1"/>
    <dgm:cxn modelId="{2A507B59-887A-4F3A-9A7B-8F333967408C}" type="presOf" srcId="{F10ACCF5-5524-480D-A63B-E897B36CA253}" destId="{37091613-D9EB-41AD-A16D-7EFA499A73E2}" srcOrd="0" destOrd="0" presId="urn:microsoft.com/office/officeart/2005/8/layout/hProcess7#1"/>
    <dgm:cxn modelId="{D78B21EB-33ED-47AB-BFB6-F40BB3ADE46B}" srcId="{E69DA4D0-52CF-4ABC-843A-A962B5085108}" destId="{F10ACCF5-5524-480D-A63B-E897B36CA253}" srcOrd="0" destOrd="0" parTransId="{EF03326A-484B-4676-BAD1-DFB6193FC785}" sibTransId="{F024C771-7685-4E39-A23B-3973D71B2BBD}"/>
    <dgm:cxn modelId="{BDE3BD5B-E5A6-4701-B987-D83DDF8F0C6E}" type="presOf" srcId="{FE0DF9DF-00C3-4B1E-AFBD-FAC45D708D53}" destId="{10777843-16FC-498A-9A02-7CE3D95A7636}" srcOrd="0" destOrd="0" presId="urn:microsoft.com/office/officeart/2005/8/layout/hProcess7#1"/>
    <dgm:cxn modelId="{CCA81605-719F-4990-BED9-1B44166902F2}" type="presOf" srcId="{E69DA4D0-52CF-4ABC-843A-A962B5085108}" destId="{EA5CBE56-9909-4301-80D7-206193BD3F24}" srcOrd="0" destOrd="0" presId="urn:microsoft.com/office/officeart/2005/8/layout/hProcess7#1"/>
    <dgm:cxn modelId="{0A8CD20C-A1E6-4F22-BE82-1CF30887EFBE}" type="presOf" srcId="{3878842E-66B6-49D7-84A0-0E3D02DDB21D}" destId="{E7DFDD9E-9D9F-466B-BA7B-6C543FEE1A9A}" srcOrd="0" destOrd="0" presId="urn:microsoft.com/office/officeart/2005/8/layout/hProcess7#1"/>
    <dgm:cxn modelId="{0B6A39FE-73C1-422D-BA1D-B81F9E7C0646}" type="presOf" srcId="{2968799D-5A91-4F29-931D-D456D197294F}" destId="{89180262-A61F-46AF-8C4D-05F472594007}" srcOrd="0" destOrd="0" presId="urn:microsoft.com/office/officeart/2005/8/layout/hProcess7#1"/>
    <dgm:cxn modelId="{96AD5852-642C-4333-8F43-EF57689CFF4E}" srcId="{5BD1016F-A13F-46BF-88AA-13F5709EC45F}" destId="{3878842E-66B6-49D7-84A0-0E3D02DDB21D}" srcOrd="2" destOrd="0" parTransId="{4EF549C4-7AD4-49BA-A69A-7037982735E2}" sibTransId="{49567180-6A30-40A6-AFB9-43B610D09483}"/>
    <dgm:cxn modelId="{DE162F32-8904-4BC2-955B-95B5EEB84486}" srcId="{3878842E-66B6-49D7-84A0-0E3D02DDB21D}" destId="{FE0DF9DF-00C3-4B1E-AFBD-FAC45D708D53}" srcOrd="0" destOrd="0" parTransId="{80307A5E-4EC0-433C-998E-F7EEE20ABE29}" sibTransId="{62A8BBB9-2077-4DE0-8C86-796344D0EF38}"/>
    <dgm:cxn modelId="{C6A28FFC-F729-455B-A948-E09EA5826A6A}" type="presParOf" srcId="{2097842F-1B50-4047-B4D5-B330C008D797}" destId="{DB2090CB-C31C-4610-88AD-3B0C9CEDCA7B}" srcOrd="0" destOrd="0" presId="urn:microsoft.com/office/officeart/2005/8/layout/hProcess7#1"/>
    <dgm:cxn modelId="{D7FFD609-F25B-4387-AD7A-6CB6753AE508}" type="presParOf" srcId="{DB2090CB-C31C-4610-88AD-3B0C9CEDCA7B}" destId="{EA5CBE56-9909-4301-80D7-206193BD3F24}" srcOrd="0" destOrd="0" presId="urn:microsoft.com/office/officeart/2005/8/layout/hProcess7#1"/>
    <dgm:cxn modelId="{267C4FD1-DAF6-48E0-A4C0-AC91C869E4ED}" type="presParOf" srcId="{DB2090CB-C31C-4610-88AD-3B0C9CEDCA7B}" destId="{4B1469FE-E80F-4CBA-8F0C-C23E511D007E}" srcOrd="1" destOrd="0" presId="urn:microsoft.com/office/officeart/2005/8/layout/hProcess7#1"/>
    <dgm:cxn modelId="{14FBA06A-D999-49A7-8B7D-A66D5C6F3832}" type="presParOf" srcId="{DB2090CB-C31C-4610-88AD-3B0C9CEDCA7B}" destId="{37091613-D9EB-41AD-A16D-7EFA499A73E2}" srcOrd="2" destOrd="0" presId="urn:microsoft.com/office/officeart/2005/8/layout/hProcess7#1"/>
    <dgm:cxn modelId="{ED3E4ED3-C700-4E2A-A58E-6D20EC19638D}" type="presParOf" srcId="{2097842F-1B50-4047-B4D5-B330C008D797}" destId="{9AC6CE9C-8128-4C66-BC28-B136B77903E2}" srcOrd="1" destOrd="0" presId="urn:microsoft.com/office/officeart/2005/8/layout/hProcess7#1"/>
    <dgm:cxn modelId="{0163354A-30B6-4459-8F2B-598369FB31F3}" type="presParOf" srcId="{2097842F-1B50-4047-B4D5-B330C008D797}" destId="{5B6B8F30-51DF-4BF4-8872-975EB8759DDE}" srcOrd="2" destOrd="0" presId="urn:microsoft.com/office/officeart/2005/8/layout/hProcess7#1"/>
    <dgm:cxn modelId="{7442AC8E-D5FC-406B-A947-72D31B4D0D8E}" type="presParOf" srcId="{5B6B8F30-51DF-4BF4-8872-975EB8759DDE}" destId="{9F389302-A612-46C1-A876-B2F28CF1BF59}" srcOrd="0" destOrd="0" presId="urn:microsoft.com/office/officeart/2005/8/layout/hProcess7#1"/>
    <dgm:cxn modelId="{746E2C40-E7E5-452B-9A46-DFC123B85AF4}" type="presParOf" srcId="{5B6B8F30-51DF-4BF4-8872-975EB8759DDE}" destId="{B9C885F3-47B9-4E7D-B4C0-E863B080397C}" srcOrd="1" destOrd="0" presId="urn:microsoft.com/office/officeart/2005/8/layout/hProcess7#1"/>
    <dgm:cxn modelId="{1D60EF3C-F4C3-495F-8D3A-AB5012C63685}" type="presParOf" srcId="{5B6B8F30-51DF-4BF4-8872-975EB8759DDE}" destId="{73247F59-762B-4D00-A5A9-ED2611242ED3}" srcOrd="2" destOrd="0" presId="urn:microsoft.com/office/officeart/2005/8/layout/hProcess7#1"/>
    <dgm:cxn modelId="{6E6652A5-97FC-4BC6-B872-A6405B2B5192}" type="presParOf" srcId="{2097842F-1B50-4047-B4D5-B330C008D797}" destId="{B9E03B4A-5AED-4A49-B8C3-23211F55ABE8}" srcOrd="3" destOrd="0" presId="urn:microsoft.com/office/officeart/2005/8/layout/hProcess7#1"/>
    <dgm:cxn modelId="{B0B8ED7B-B3B6-4746-B5A2-9F75EAFE5011}" type="presParOf" srcId="{2097842F-1B50-4047-B4D5-B330C008D797}" destId="{5AC0174E-975D-4CFC-8882-4028B3EBC238}" srcOrd="4" destOrd="0" presId="urn:microsoft.com/office/officeart/2005/8/layout/hProcess7#1"/>
    <dgm:cxn modelId="{6A81E703-A401-403D-9A90-427B586A0BE4}" type="presParOf" srcId="{5AC0174E-975D-4CFC-8882-4028B3EBC238}" destId="{89180262-A61F-46AF-8C4D-05F472594007}" srcOrd="0" destOrd="0" presId="urn:microsoft.com/office/officeart/2005/8/layout/hProcess7#1"/>
    <dgm:cxn modelId="{97412238-6333-452E-9D91-794BBAC4C72E}" type="presParOf" srcId="{5AC0174E-975D-4CFC-8882-4028B3EBC238}" destId="{CB2D9E02-A75D-49C1-B4BF-271ADA6A9028}" srcOrd="1" destOrd="0" presId="urn:microsoft.com/office/officeart/2005/8/layout/hProcess7#1"/>
    <dgm:cxn modelId="{F2B4947D-C42A-4B61-8435-8E83F11D909C}" type="presParOf" srcId="{5AC0174E-975D-4CFC-8882-4028B3EBC238}" destId="{C4A1610C-E5E7-4263-B6EA-6DD39E829D7C}" srcOrd="2" destOrd="0" presId="urn:microsoft.com/office/officeart/2005/8/layout/hProcess7#1"/>
    <dgm:cxn modelId="{5FF0130C-685C-46AC-88C0-BA952128F1C0}" type="presParOf" srcId="{2097842F-1B50-4047-B4D5-B330C008D797}" destId="{29204CCD-6399-4AE8-B117-C904304175E7}" srcOrd="5" destOrd="0" presId="urn:microsoft.com/office/officeart/2005/8/layout/hProcess7#1"/>
    <dgm:cxn modelId="{2905C1A0-40C6-44AF-9946-69678600FFC7}" type="presParOf" srcId="{2097842F-1B50-4047-B4D5-B330C008D797}" destId="{6C312927-19A1-488A-83FF-6B39634A4F43}" srcOrd="6" destOrd="0" presId="urn:microsoft.com/office/officeart/2005/8/layout/hProcess7#1"/>
    <dgm:cxn modelId="{C5796293-0595-44D3-ABA5-B27540905C91}" type="presParOf" srcId="{6C312927-19A1-488A-83FF-6B39634A4F43}" destId="{E4778502-6282-438A-A2C7-7D410F8D3794}" srcOrd="0" destOrd="0" presId="urn:microsoft.com/office/officeart/2005/8/layout/hProcess7#1"/>
    <dgm:cxn modelId="{869B54CC-D10D-4FA2-9804-8147EFCAEC35}" type="presParOf" srcId="{6C312927-19A1-488A-83FF-6B39634A4F43}" destId="{0E0B9D9A-D76D-4A9F-947F-BD34332418A8}" srcOrd="1" destOrd="0" presId="urn:microsoft.com/office/officeart/2005/8/layout/hProcess7#1"/>
    <dgm:cxn modelId="{60A30DE5-0EA2-403D-957C-E00AEDDFCCCA}" type="presParOf" srcId="{6C312927-19A1-488A-83FF-6B39634A4F43}" destId="{43951F16-A140-4CD0-83CF-55C2A73667CE}" srcOrd="2" destOrd="0" presId="urn:microsoft.com/office/officeart/2005/8/layout/hProcess7#1"/>
    <dgm:cxn modelId="{218D943B-0B8C-4EBE-99AD-BAE15EDBD254}" type="presParOf" srcId="{2097842F-1B50-4047-B4D5-B330C008D797}" destId="{4C1B99DD-1C91-43B3-B560-321FD77DDE05}" srcOrd="7" destOrd="0" presId="urn:microsoft.com/office/officeart/2005/8/layout/hProcess7#1"/>
    <dgm:cxn modelId="{1FB88A24-FA94-497B-9D6C-30B2A5D49791}" type="presParOf" srcId="{2097842F-1B50-4047-B4D5-B330C008D797}" destId="{0917D91F-1F4D-41AD-B200-5A83D3ED68F4}" srcOrd="8" destOrd="0" presId="urn:microsoft.com/office/officeart/2005/8/layout/hProcess7#1"/>
    <dgm:cxn modelId="{1B4ABB23-9ACD-49CE-AE57-2592FB733492}" type="presParOf" srcId="{0917D91F-1F4D-41AD-B200-5A83D3ED68F4}" destId="{E7DFDD9E-9D9F-466B-BA7B-6C543FEE1A9A}" srcOrd="0" destOrd="0" presId="urn:microsoft.com/office/officeart/2005/8/layout/hProcess7#1"/>
    <dgm:cxn modelId="{DCE713BD-FA62-4A19-901E-96E2FF9EEC7C}" type="presParOf" srcId="{0917D91F-1F4D-41AD-B200-5A83D3ED68F4}" destId="{96CBB75D-FD21-4839-A1CF-4043BCF496D5}" srcOrd="1" destOrd="0" presId="urn:microsoft.com/office/officeart/2005/8/layout/hProcess7#1"/>
    <dgm:cxn modelId="{C8D1798D-314F-49E4-952D-2102907F7627}" type="presParOf" srcId="{0917D91F-1F4D-41AD-B200-5A83D3ED68F4}" destId="{10777843-16FC-498A-9A02-7CE3D95A7636}" srcOrd="2" destOrd="0" presId="urn:microsoft.com/office/officeart/2005/8/layout/hProcess7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5CBE56-9909-4301-80D7-206193BD3F24}">
      <dsp:nvSpPr>
        <dsp:cNvPr id="0" name=""/>
        <dsp:cNvSpPr/>
      </dsp:nvSpPr>
      <dsp:spPr>
        <a:xfrm>
          <a:off x="757" y="0"/>
          <a:ext cx="3259803" cy="2304256"/>
        </a:xfrm>
        <a:prstGeom prst="roundRect">
          <a:avLst>
            <a:gd name="adj" fmla="val 5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2870" rIns="133350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dirty="0" smtClean="0"/>
            <a:t> </a:t>
          </a:r>
          <a:endParaRPr lang="cs-CZ" sz="3000" kern="1200" dirty="0"/>
        </a:p>
      </dsp:txBody>
      <dsp:txXfrm rot="16200000">
        <a:off x="-618007" y="618764"/>
        <a:ext cx="1889489" cy="651960"/>
      </dsp:txXfrm>
    </dsp:sp>
    <dsp:sp modelId="{37091613-D9EB-41AD-A16D-7EFA499A73E2}">
      <dsp:nvSpPr>
        <dsp:cNvPr id="0" name=""/>
        <dsp:cNvSpPr/>
      </dsp:nvSpPr>
      <dsp:spPr>
        <a:xfrm>
          <a:off x="652718" y="0"/>
          <a:ext cx="2428553" cy="230425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2885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500" kern="1200" dirty="0" smtClean="0"/>
            <a:t> </a:t>
          </a:r>
          <a:endParaRPr lang="cs-CZ" sz="6500" kern="1200" dirty="0"/>
        </a:p>
      </dsp:txBody>
      <dsp:txXfrm>
        <a:off x="652718" y="0"/>
        <a:ext cx="2428553" cy="2304256"/>
      </dsp:txXfrm>
    </dsp:sp>
    <dsp:sp modelId="{89180262-A61F-46AF-8C4D-05F472594007}">
      <dsp:nvSpPr>
        <dsp:cNvPr id="0" name=""/>
        <dsp:cNvSpPr/>
      </dsp:nvSpPr>
      <dsp:spPr>
        <a:xfrm>
          <a:off x="3374654" y="0"/>
          <a:ext cx="3259803" cy="2304256"/>
        </a:xfrm>
        <a:prstGeom prst="roundRect">
          <a:avLst>
            <a:gd name="adj" fmla="val 5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2870" rIns="133350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dirty="0" smtClean="0"/>
            <a:t> </a:t>
          </a:r>
          <a:endParaRPr lang="cs-CZ" sz="3000" kern="1200" dirty="0"/>
        </a:p>
      </dsp:txBody>
      <dsp:txXfrm rot="16200000">
        <a:off x="2755889" y="618764"/>
        <a:ext cx="1889489" cy="651960"/>
      </dsp:txXfrm>
    </dsp:sp>
    <dsp:sp modelId="{B9C885F3-47B9-4E7D-B4C0-E863B080397C}">
      <dsp:nvSpPr>
        <dsp:cNvPr id="0" name=""/>
        <dsp:cNvSpPr/>
      </dsp:nvSpPr>
      <dsp:spPr>
        <a:xfrm rot="5400000">
          <a:off x="3221609" y="1731190"/>
          <a:ext cx="338687" cy="488970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4A1610C-E5E7-4263-B6EA-6DD39E829D7C}">
      <dsp:nvSpPr>
        <dsp:cNvPr id="0" name=""/>
        <dsp:cNvSpPr/>
      </dsp:nvSpPr>
      <dsp:spPr>
        <a:xfrm>
          <a:off x="4026614" y="0"/>
          <a:ext cx="2428553" cy="230425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2885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500" kern="1200" dirty="0" smtClean="0"/>
            <a:t> </a:t>
          </a:r>
          <a:endParaRPr lang="cs-CZ" sz="6500" kern="1200" dirty="0"/>
        </a:p>
      </dsp:txBody>
      <dsp:txXfrm>
        <a:off x="4026614" y="0"/>
        <a:ext cx="2428553" cy="2304256"/>
      </dsp:txXfrm>
    </dsp:sp>
    <dsp:sp modelId="{E7DFDD9E-9D9F-466B-BA7B-6C543FEE1A9A}">
      <dsp:nvSpPr>
        <dsp:cNvPr id="0" name=""/>
        <dsp:cNvSpPr/>
      </dsp:nvSpPr>
      <dsp:spPr>
        <a:xfrm>
          <a:off x="6748550" y="0"/>
          <a:ext cx="3259803" cy="2304256"/>
        </a:xfrm>
        <a:prstGeom prst="roundRect">
          <a:avLst>
            <a:gd name="adj" fmla="val 5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2870" rIns="133350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dirty="0" smtClean="0"/>
            <a:t> </a:t>
          </a:r>
          <a:endParaRPr lang="cs-CZ" sz="3000" kern="1200" dirty="0"/>
        </a:p>
      </dsp:txBody>
      <dsp:txXfrm rot="16200000">
        <a:off x="6129786" y="618764"/>
        <a:ext cx="1889489" cy="651960"/>
      </dsp:txXfrm>
    </dsp:sp>
    <dsp:sp modelId="{0E0B9D9A-D76D-4A9F-947F-BD34332418A8}">
      <dsp:nvSpPr>
        <dsp:cNvPr id="0" name=""/>
        <dsp:cNvSpPr/>
      </dsp:nvSpPr>
      <dsp:spPr>
        <a:xfrm rot="5400000">
          <a:off x="6595506" y="1731190"/>
          <a:ext cx="338687" cy="488970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0777843-16FC-498A-9A02-7CE3D95A7636}">
      <dsp:nvSpPr>
        <dsp:cNvPr id="0" name=""/>
        <dsp:cNvSpPr/>
      </dsp:nvSpPr>
      <dsp:spPr>
        <a:xfrm>
          <a:off x="7400511" y="0"/>
          <a:ext cx="2428553" cy="230425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2885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500" kern="1200" dirty="0" smtClean="0"/>
            <a:t> </a:t>
          </a:r>
          <a:endParaRPr lang="cs-CZ" sz="6500" kern="1200" dirty="0"/>
        </a:p>
      </dsp:txBody>
      <dsp:txXfrm>
        <a:off x="7400511" y="0"/>
        <a:ext cx="2428553" cy="23042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BB45B-58A3-46BE-B8AB-17E1B6265079}" type="datetimeFigureOut">
              <a:rPr lang="cs-CZ" smtClean="0"/>
              <a:pPr/>
              <a:t>5.11.2015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7946B-448E-4C45-AC14-EB664AEE97C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9720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07946B-448E-4C45-AC14-EB664AEE97CF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666909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3498110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314452"/>
            <a:ext cx="7772400" cy="137232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2708705"/>
            <a:ext cx="7772400" cy="899778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3714750"/>
            <a:ext cx="9147765" cy="1434066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/>
              <a:pPr/>
              <a:t>11/5/2015</a:t>
            </a:fld>
            <a:endParaRPr lang="en-US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110998"/>
            <a:ext cx="8229600" cy="3289553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11/5/2015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05981"/>
            <a:ext cx="1777470" cy="419457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324600" cy="419457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11/5/2015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11/5/2015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794784"/>
            <a:ext cx="7772400" cy="13716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198784"/>
            <a:ext cx="4572000" cy="1091166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11/5/2015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Dvojitá šipka 6"/>
          <p:cNvSpPr/>
          <p:nvPr/>
        </p:nvSpPr>
        <p:spPr>
          <a:xfrm>
            <a:off x="3636680" y="2254104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2254104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11/5/2015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4057650"/>
            <a:ext cx="4040188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9" y="4057650"/>
            <a:ext cx="4041775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083222"/>
            <a:ext cx="4040188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8" y="1083222"/>
            <a:ext cx="4041775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11/5/2015</a:t>
            </a:fld>
            <a:endParaRPr 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11/5/2015</a:t>
            </a:fld>
            <a:endParaRPr 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11/5/2015</a:t>
            </a:fld>
            <a:endParaRPr 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3657600"/>
            <a:ext cx="7481776" cy="3429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4016327"/>
            <a:ext cx="3974592" cy="6858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05740"/>
            <a:ext cx="7479792" cy="3429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4805958"/>
            <a:ext cx="1920240" cy="274320"/>
          </a:xfrm>
        </p:spPr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11/5/2015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4082552"/>
            <a:ext cx="7162800" cy="486174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42476"/>
            <a:ext cx="8686800" cy="329184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/>
              <a:pPr/>
              <a:t>11/5/2015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5" y="4805958"/>
            <a:ext cx="2350681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3648842"/>
            <a:ext cx="8075432" cy="422004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99273" y="4458703"/>
            <a:ext cx="4940624" cy="69080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485717" y="4454259"/>
            <a:ext cx="3690451" cy="7000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4343441"/>
            <a:ext cx="3402314" cy="810651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4340805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3741330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3741330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499273" y="4458703"/>
            <a:ext cx="4940624" cy="69080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485717" y="4454259"/>
            <a:ext cx="3690451" cy="7000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4343441"/>
            <a:ext cx="3402314" cy="810651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4340805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110997"/>
            <a:ext cx="8229600" cy="339447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4805958"/>
            <a:ext cx="1920240" cy="27432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/>
              <a:pPr/>
              <a:t>11/5/2015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5" y="4805958"/>
            <a:ext cx="2350681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4805958"/>
            <a:ext cx="36576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18" Type="http://schemas.openxmlformats.org/officeDocument/2006/relationships/image" Target="../media/image38.png"/><Relationship Id="rId26" Type="http://schemas.openxmlformats.org/officeDocument/2006/relationships/image" Target="../media/image46.jpeg"/><Relationship Id="rId3" Type="http://schemas.openxmlformats.org/officeDocument/2006/relationships/image" Target="../media/image24.gif"/><Relationship Id="rId21" Type="http://schemas.openxmlformats.org/officeDocument/2006/relationships/image" Target="../media/image41.jpeg"/><Relationship Id="rId7" Type="http://schemas.openxmlformats.org/officeDocument/2006/relationships/image" Target="../media/image28.gif"/><Relationship Id="rId12" Type="http://schemas.openxmlformats.org/officeDocument/2006/relationships/image" Target="../media/image33.jpeg"/><Relationship Id="rId17" Type="http://schemas.openxmlformats.org/officeDocument/2006/relationships/image" Target="../media/image37.jpeg"/><Relationship Id="rId25" Type="http://schemas.openxmlformats.org/officeDocument/2006/relationships/image" Target="../media/image45.jpeg"/><Relationship Id="rId2" Type="http://schemas.openxmlformats.org/officeDocument/2006/relationships/image" Target="../media/image23.jpeg"/><Relationship Id="rId16" Type="http://schemas.openxmlformats.org/officeDocument/2006/relationships/image" Target="cid:image001.jpg@01D10CCA.028A24F0" TargetMode="External"/><Relationship Id="rId20" Type="http://schemas.openxmlformats.org/officeDocument/2006/relationships/image" Target="../media/image40.jpeg"/><Relationship Id="rId29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gif"/><Relationship Id="rId11" Type="http://schemas.openxmlformats.org/officeDocument/2006/relationships/image" Target="../media/image32.jpeg"/><Relationship Id="rId24" Type="http://schemas.openxmlformats.org/officeDocument/2006/relationships/image" Target="../media/image44.jpeg"/><Relationship Id="rId5" Type="http://schemas.openxmlformats.org/officeDocument/2006/relationships/image" Target="../media/image26.jpeg"/><Relationship Id="rId15" Type="http://schemas.openxmlformats.org/officeDocument/2006/relationships/image" Target="../media/image36.jpeg"/><Relationship Id="rId23" Type="http://schemas.openxmlformats.org/officeDocument/2006/relationships/image" Target="../media/image43.jpeg"/><Relationship Id="rId28" Type="http://schemas.openxmlformats.org/officeDocument/2006/relationships/image" Target="../media/image48.jpeg"/><Relationship Id="rId10" Type="http://schemas.openxmlformats.org/officeDocument/2006/relationships/image" Target="../media/image31.jpeg"/><Relationship Id="rId19" Type="http://schemas.openxmlformats.org/officeDocument/2006/relationships/image" Target="../media/image39.jpeg"/><Relationship Id="rId4" Type="http://schemas.openxmlformats.org/officeDocument/2006/relationships/image" Target="../media/image25.gif"/><Relationship Id="rId9" Type="http://schemas.openxmlformats.org/officeDocument/2006/relationships/image" Target="../media/image30.jpeg"/><Relationship Id="rId14" Type="http://schemas.openxmlformats.org/officeDocument/2006/relationships/image" Target="../media/image35.jpeg"/><Relationship Id="rId22" Type="http://schemas.openxmlformats.org/officeDocument/2006/relationships/image" Target="../media/image42.png"/><Relationship Id="rId27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mtClean="0">
                <a:solidFill>
                  <a:schemeClr val="accent5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40000"/>
                    </a:prst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Strojní průmyslovka</a:t>
            </a:r>
            <a:endParaRPr lang="cs-CZ" dirty="0">
              <a:solidFill>
                <a:schemeClr val="accent5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40000"/>
                  </a:prst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cs-CZ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60007" dist="152400" dir="15000000" sy="30000" kx="-1800000" algn="bl" rotWithShape="0">
                    <a:prstClr val="black">
                      <a:alpha val="40000"/>
                    </a:prst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„Tradice výuky v oboru strojírenství od roku 1919“</a:t>
            </a:r>
            <a:endParaRPr lang="cs-CZ" dirty="0">
              <a:solidFill>
                <a:schemeClr val="accent4">
                  <a:lumMod val="50000"/>
                </a:schemeClr>
              </a:solidFill>
              <a:effectLst>
                <a:outerShdw blurRad="60007" dist="152400" dir="15000000" sy="30000" kx="-1800000" algn="bl" rotWithShape="0">
                  <a:prstClr val="black">
                    <a:alpha val="40000"/>
                  </a:prst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1026" name="Picture 2" descr="W:\fotogalerie\sko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411510"/>
            <a:ext cx="3369069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0"/>
          </a:effectLst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1835696" y="951570"/>
            <a:ext cx="7308304" cy="707886"/>
          </a:xfrm>
          <a:prstGeom prst="rect">
            <a:avLst/>
          </a:prstGeom>
          <a:noFill/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lvl="0" algn="ctr"/>
            <a:r>
              <a:rPr lang="cs-CZ" sz="4000" b="1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ZE ŽIVOTA ŠKOLY</a:t>
            </a:r>
            <a:endParaRPr lang="cs-CZ" sz="4000" b="1" dirty="0" smtClean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ea typeface="Verdana" pitchFamily="34" charset="0"/>
              <a:cs typeface="Arabic Typesetting" pitchFamily="66" charset="-78"/>
            </a:endParaRPr>
          </a:p>
        </p:txBody>
      </p:sp>
      <p:pic>
        <p:nvPicPr>
          <p:cNvPr id="4" name="Obrázek 3" descr="DSC010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635646"/>
            <a:ext cx="4176464" cy="3132348"/>
          </a:xfrm>
          <a:prstGeom prst="rect">
            <a:avLst/>
          </a:prstGeom>
          <a:effectLst>
            <a:outerShdw blurRad="50800" dist="1524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6" name="Obrázek 5" descr="P10003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851670"/>
            <a:ext cx="4176464" cy="3132348"/>
          </a:xfrm>
          <a:prstGeom prst="rect">
            <a:avLst/>
          </a:prstGeom>
          <a:effectLst>
            <a:outerShdw blurRad="50800" dist="1524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7" name="TextovéPole 6"/>
          <p:cNvSpPr txBox="1"/>
          <p:nvPr/>
        </p:nvSpPr>
        <p:spPr>
          <a:xfrm>
            <a:off x="251520" y="170765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5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V zimě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8100392" y="444395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5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V létě</a:t>
            </a:r>
            <a:endParaRPr lang="cs-CZ" dirty="0"/>
          </a:p>
        </p:txBody>
      </p:sp>
      <p:sp>
        <p:nvSpPr>
          <p:cNvPr id="9" name="Nadpis 1"/>
          <p:cNvSpPr txBox="1">
            <a:spLocks/>
          </p:cNvSpPr>
          <p:nvPr/>
        </p:nvSpPr>
        <p:spPr>
          <a:xfrm>
            <a:off x="539552" y="123480"/>
            <a:ext cx="7772400" cy="72008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abic Typesetting" pitchFamily="66" charset="-78"/>
                <a:ea typeface="+mj-ea"/>
                <a:cs typeface="Arabic Typesetting" pitchFamily="66" charset="-78"/>
              </a:rPr>
              <a:t>Strojní průmyslovka </a:t>
            </a:r>
            <a:endParaRPr kumimoji="0" lang="cs-CZ" sz="41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abic Typesetting" pitchFamily="66" charset="-78"/>
              <a:ea typeface="+mj-ea"/>
              <a:cs typeface="Arabic Typesetting" pitchFamily="66" charset="-78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1835696" y="951570"/>
            <a:ext cx="7308304" cy="707886"/>
          </a:xfrm>
          <a:prstGeom prst="rect">
            <a:avLst/>
          </a:prstGeom>
          <a:noFill/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lvl="0" algn="ctr"/>
            <a:r>
              <a:rPr lang="cs-CZ" sz="4000" b="1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ZE ŽIVOTA ŠKOLY</a:t>
            </a:r>
            <a:endParaRPr lang="cs-CZ" sz="4000" b="1" dirty="0" smtClean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ea typeface="Verdana" pitchFamily="34" charset="0"/>
              <a:cs typeface="Arabic Typesetting" pitchFamily="66" charset="-78"/>
            </a:endParaRPr>
          </a:p>
        </p:txBody>
      </p:sp>
      <p:pic>
        <p:nvPicPr>
          <p:cNvPr id="4" name="Obrázek 3" descr="P11202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923678"/>
            <a:ext cx="4104456" cy="3078342"/>
          </a:xfrm>
          <a:prstGeom prst="rect">
            <a:avLst/>
          </a:prstGeom>
          <a:effectLst>
            <a:outerShdw blurRad="50800" dist="1524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2" descr="D:\Roler_aktivity_skoly\foto\maturita\maturita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635647"/>
            <a:ext cx="4608512" cy="3072341"/>
          </a:xfrm>
          <a:prstGeom prst="rect">
            <a:avLst/>
          </a:prstGeom>
          <a:noFill/>
          <a:effectLst>
            <a:outerShdw blurRad="50800" dist="1524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7" name="TextovéPole 6"/>
          <p:cNvSpPr txBox="1"/>
          <p:nvPr/>
        </p:nvSpPr>
        <p:spPr>
          <a:xfrm>
            <a:off x="2699792" y="4659982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b="1" dirty="0" smtClean="0">
                <a:solidFill>
                  <a:schemeClr val="accent5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Nakonec i ve škole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4788024" y="156363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5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Nebo v dílnách</a:t>
            </a:r>
            <a:endParaRPr lang="cs-CZ" dirty="0"/>
          </a:p>
        </p:txBody>
      </p:sp>
      <p:sp>
        <p:nvSpPr>
          <p:cNvPr id="9" name="Nadpis 1"/>
          <p:cNvSpPr txBox="1">
            <a:spLocks/>
          </p:cNvSpPr>
          <p:nvPr/>
        </p:nvSpPr>
        <p:spPr>
          <a:xfrm>
            <a:off x="539552" y="123480"/>
            <a:ext cx="7772400" cy="72008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abic Typesetting" pitchFamily="66" charset="-78"/>
                <a:ea typeface="+mj-ea"/>
                <a:cs typeface="Arabic Typesetting" pitchFamily="66" charset="-78"/>
              </a:rPr>
              <a:t>Strojní průmyslovka </a:t>
            </a:r>
            <a:endParaRPr kumimoji="0" lang="cs-CZ" sz="41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abic Typesetting" pitchFamily="66" charset="-78"/>
              <a:ea typeface="+mj-ea"/>
              <a:cs typeface="Arabic Typesetting" pitchFamily="66" charset="-78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1835696" y="951570"/>
            <a:ext cx="7308304" cy="707886"/>
          </a:xfrm>
          <a:prstGeom prst="rect">
            <a:avLst/>
          </a:prstGeom>
          <a:noFill/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lvl="0" algn="ctr"/>
            <a:r>
              <a:rPr lang="cs-CZ" sz="4000" b="1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PRÁCE NAŠICH STUDENTŮ</a:t>
            </a:r>
            <a:endParaRPr lang="cs-CZ" sz="4000" b="1" dirty="0" smtClean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ea typeface="Verdana" pitchFamily="34" charset="0"/>
              <a:cs typeface="Arabic Typesetting" pitchFamily="66" charset="-78"/>
            </a:endParaRPr>
          </a:p>
        </p:txBody>
      </p:sp>
      <p:pic>
        <p:nvPicPr>
          <p:cNvPr id="6" name="Obrázek 5" descr="brzda_pro_potrub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2427734"/>
            <a:ext cx="3384376" cy="2538282"/>
          </a:xfrm>
          <a:prstGeom prst="ellipse">
            <a:avLst/>
          </a:prstGeom>
        </p:spPr>
      </p:pic>
      <p:pic>
        <p:nvPicPr>
          <p:cNvPr id="5" name="Obrázek 4" descr="klikova_hride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02171" y="1635647"/>
            <a:ext cx="2880321" cy="2304256"/>
          </a:xfrm>
          <a:prstGeom prst="snip2DiagRect">
            <a:avLst/>
          </a:prstGeom>
        </p:spPr>
      </p:pic>
      <p:pic>
        <p:nvPicPr>
          <p:cNvPr id="4" name="Obrázek 3" descr="letecky_motor.png"/>
          <p:cNvPicPr>
            <a:picLocks noChangeAspect="1"/>
          </p:cNvPicPr>
          <p:nvPr/>
        </p:nvPicPr>
        <p:blipFill>
          <a:blip r:embed="rId4" cstate="print">
            <a:lum bright="10000" contrast="10000"/>
          </a:blip>
          <a:stretch>
            <a:fillRect/>
          </a:stretch>
        </p:blipFill>
        <p:spPr>
          <a:xfrm>
            <a:off x="179512" y="1707655"/>
            <a:ext cx="3168352" cy="2385582"/>
          </a:xfrm>
          <a:prstGeom prst="rect">
            <a:avLst/>
          </a:prstGeom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539552" y="123480"/>
            <a:ext cx="7772400" cy="72008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abic Typesetting" pitchFamily="66" charset="-78"/>
                <a:ea typeface="+mj-ea"/>
                <a:cs typeface="Arabic Typesetting" pitchFamily="66" charset="-78"/>
              </a:rPr>
              <a:t>Strojní průmyslovka </a:t>
            </a:r>
            <a:endParaRPr kumimoji="0" lang="cs-CZ" sz="41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abic Typesetting" pitchFamily="66" charset="-78"/>
              <a:ea typeface="+mj-ea"/>
              <a:cs typeface="Arabic Typesetting" pitchFamily="66" charset="-78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2411760" y="123322"/>
            <a:ext cx="7308304" cy="707886"/>
          </a:xfrm>
          <a:prstGeom prst="rect">
            <a:avLst/>
          </a:prstGeom>
          <a:noFill/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lvl="0" algn="ctr"/>
            <a:r>
              <a:rPr lang="cs-CZ" sz="4000" b="1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SPOLUPRÁCE S FIRMAMI </a:t>
            </a:r>
            <a:r>
              <a:rPr lang="cs-CZ" sz="40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např.:</a:t>
            </a:r>
            <a:endParaRPr lang="cs-CZ" sz="4000" dirty="0" smtClean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ea typeface="Verdana" pitchFamily="34" charset="0"/>
              <a:cs typeface="Arabic Typesetting" pitchFamily="66" charset="-78"/>
            </a:endParaRPr>
          </a:p>
        </p:txBody>
      </p:sp>
      <p:pic>
        <p:nvPicPr>
          <p:cNvPr id="5" name="Picture 4" descr="C:\Users\Aleš\Documents\almanach\img\galery\log\vitkovice_machine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0087" y="1602704"/>
            <a:ext cx="3838997" cy="478063"/>
          </a:xfrm>
          <a:prstGeom prst="rect">
            <a:avLst/>
          </a:prstGeom>
          <a:noFill/>
        </p:spPr>
      </p:pic>
      <p:pic>
        <p:nvPicPr>
          <p:cNvPr id="6" name="Picture 5" descr="C:\Users\Aleš\Documents\almanach\img\galery\log\bkb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061" y="2786253"/>
            <a:ext cx="1854751" cy="360040"/>
          </a:xfrm>
          <a:prstGeom prst="rect">
            <a:avLst/>
          </a:prstGeom>
          <a:noFill/>
        </p:spPr>
      </p:pic>
      <p:pic>
        <p:nvPicPr>
          <p:cNvPr id="7" name="Picture 6" descr="C:\Users\Aleš\Documents\almanach\img\galery\log\bc-mchz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8" y="2427734"/>
            <a:ext cx="1839837" cy="538250"/>
          </a:xfrm>
          <a:prstGeom prst="rect">
            <a:avLst/>
          </a:prstGeom>
          <a:noFill/>
        </p:spPr>
      </p:pic>
      <p:pic>
        <p:nvPicPr>
          <p:cNvPr id="8" name="Picture 7" descr="C:\Users\Aleš\Documents\almanach\img\galery\log\huisma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26213" y="2334606"/>
            <a:ext cx="2595149" cy="466811"/>
          </a:xfrm>
          <a:prstGeom prst="rect">
            <a:avLst/>
          </a:prstGeom>
          <a:noFill/>
        </p:spPr>
      </p:pic>
      <p:pic>
        <p:nvPicPr>
          <p:cNvPr id="9" name="Picture 8" descr="C:\Users\Aleš\Documents\almanach\img\galery\log\temex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0479" y="3210534"/>
            <a:ext cx="1922333" cy="576700"/>
          </a:xfrm>
          <a:prstGeom prst="roundRect">
            <a:avLst/>
          </a:prstGeom>
          <a:noFill/>
        </p:spPr>
      </p:pic>
      <p:pic>
        <p:nvPicPr>
          <p:cNvPr id="10" name="Picture 9" descr="C:\Users\Aleš\Documents\almanach\img\galery\log\mer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651" y="3787234"/>
            <a:ext cx="919700" cy="919700"/>
          </a:xfrm>
          <a:prstGeom prst="rect">
            <a:avLst/>
          </a:prstGeom>
          <a:noFill/>
        </p:spPr>
      </p:pic>
      <p:pic>
        <p:nvPicPr>
          <p:cNvPr id="11" name="Picture 10" descr="C:\Users\Aleš\Documents\almanach\img\galery\log\kofing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76280" y="4160039"/>
            <a:ext cx="1607688" cy="392990"/>
          </a:xfrm>
          <a:prstGeom prst="rect">
            <a:avLst/>
          </a:prstGeom>
          <a:noFill/>
        </p:spPr>
      </p:pic>
      <p:pic>
        <p:nvPicPr>
          <p:cNvPr id="12" name="Picture 11" descr="C:\Users\Aleš\Documents\almanach\img\galery\log\kom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10561" y="3161718"/>
            <a:ext cx="1599369" cy="820189"/>
          </a:xfrm>
          <a:prstGeom prst="rect">
            <a:avLst/>
          </a:prstGeom>
          <a:noFill/>
        </p:spPr>
      </p:pic>
      <p:pic>
        <p:nvPicPr>
          <p:cNvPr id="13" name="Picture 2" descr="D:\FILMY\sgu\foto\af centrum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44208" y="3103204"/>
            <a:ext cx="2358689" cy="800525"/>
          </a:xfrm>
          <a:prstGeom prst="rect">
            <a:avLst/>
          </a:prstGeom>
          <a:noFill/>
        </p:spPr>
      </p:pic>
      <p:sp>
        <p:nvSpPr>
          <p:cNvPr id="15" name="Nadpis 1"/>
          <p:cNvSpPr txBox="1">
            <a:spLocks/>
          </p:cNvSpPr>
          <p:nvPr/>
        </p:nvSpPr>
        <p:spPr>
          <a:xfrm>
            <a:off x="119594" y="123322"/>
            <a:ext cx="7772400" cy="72008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abic Typesetting" pitchFamily="66" charset="-78"/>
                <a:ea typeface="+mj-ea"/>
                <a:cs typeface="Arabic Typesetting" pitchFamily="66" charset="-78"/>
              </a:rPr>
              <a:t>Strojní průmyslovka </a:t>
            </a:r>
            <a:endParaRPr kumimoji="0" lang="cs-CZ" sz="41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abic Typesetting" pitchFamily="66" charset="-78"/>
              <a:ea typeface="+mj-ea"/>
              <a:cs typeface="Arabic Typesetting" pitchFamily="66" charset="-78"/>
            </a:endParaRPr>
          </a:p>
        </p:txBody>
      </p:sp>
      <p:pic>
        <p:nvPicPr>
          <p:cNvPr id="1026" name="Picture 2" descr="logo semi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548" y="699542"/>
            <a:ext cx="1009650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LOGO_AH_ostrava_opava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548" y="1832012"/>
            <a:ext cx="1440361" cy="38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Logo+napis CarTec Group velk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602" y="3737164"/>
            <a:ext cx="1041847" cy="96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attachment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6073" y="803703"/>
            <a:ext cx="163830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1" descr="cid:image001.jpg@01CF1B5D.37AD0C70"/>
          <p:cNvPicPr>
            <a:picLocks noChangeAspect="1" noChangeArrowheads="1"/>
          </p:cNvPicPr>
          <p:nvPr/>
        </p:nvPicPr>
        <p:blipFill>
          <a:blip r:embed="rId15" r:link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9586" y="1013700"/>
            <a:ext cx="2043113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kovojas-logo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8938" y="1534089"/>
            <a:ext cx="17748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342" t="52214" r="27263" b="25984"/>
          <a:stretch>
            <a:fillRect/>
          </a:stretch>
        </p:blipFill>
        <p:spPr bwMode="auto">
          <a:xfrm>
            <a:off x="1358812" y="750562"/>
            <a:ext cx="1360641" cy="744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 descr="LOGO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3301" y="945371"/>
            <a:ext cx="1712912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 descr="TC vzor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375130"/>
            <a:ext cx="1182241" cy="43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 descr="Logo Vamoz větší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9057" y="4185635"/>
            <a:ext cx="1173115" cy="73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 descr="Maxion_Wheels_color_size_4_976x600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8033" y="3137061"/>
            <a:ext cx="1463675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 descr="Bitmap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8508" y="4045444"/>
            <a:ext cx="123507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17" descr="LOGOinvertcolor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9930" y="4595575"/>
            <a:ext cx="10350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18" descr="MSA_logo_barevne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7249" y="4733776"/>
            <a:ext cx="311626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19" descr="loDiF1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5752" y="4013126"/>
            <a:ext cx="1586424" cy="618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" name="Picture 20" descr="PSB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8666" y="1519622"/>
            <a:ext cx="7842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 descr="Loga Weppler Czech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645" y="2254076"/>
            <a:ext cx="1773238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6" name="Picture 22" descr="EBG plastics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548" y="4745798"/>
            <a:ext cx="2319655" cy="357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Nadpis 1"/>
          <p:cNvSpPr txBox="1">
            <a:spLocks/>
          </p:cNvSpPr>
          <p:nvPr/>
        </p:nvSpPr>
        <p:spPr>
          <a:xfrm>
            <a:off x="539552" y="123480"/>
            <a:ext cx="7772400" cy="72008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abic Typesetting" pitchFamily="66" charset="-78"/>
                <a:ea typeface="+mj-ea"/>
                <a:cs typeface="Arabic Typesetting" pitchFamily="66" charset="-78"/>
              </a:rPr>
              <a:t>Strojní průmyslovka </a:t>
            </a:r>
            <a:endParaRPr kumimoji="0" lang="cs-CZ" sz="41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abic Typesetting" pitchFamily="66" charset="-78"/>
              <a:ea typeface="+mj-ea"/>
              <a:cs typeface="Arabic Typesetting" pitchFamily="66" charset="-78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323528" y="1491630"/>
            <a:ext cx="51125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www.</a:t>
            </a:r>
            <a:r>
              <a:rPr lang="cs-CZ" dirty="0" err="1" smtClean="0"/>
              <a:t>spszengrova.cz</a:t>
            </a:r>
            <a:endParaRPr lang="cs-CZ" dirty="0" smtClean="0"/>
          </a:p>
          <a:p>
            <a:r>
              <a:rPr lang="cs-CZ" dirty="0" smtClean="0"/>
              <a:t>www.facebook.com/spsvitkovice</a:t>
            </a:r>
          </a:p>
          <a:p>
            <a:endParaRPr lang="cs-CZ" dirty="0" smtClean="0"/>
          </a:p>
          <a:p>
            <a:r>
              <a:rPr lang="cs-CZ" dirty="0" smtClean="0"/>
              <a:t>Tel.: 552304231, 552304232</a:t>
            </a:r>
          </a:p>
          <a:p>
            <a:endParaRPr lang="cs-CZ" dirty="0" smtClean="0"/>
          </a:p>
          <a:p>
            <a:r>
              <a:rPr lang="cs-CZ" sz="1700" dirty="0" smtClean="0"/>
              <a:t>DEN OTEVŘENÝCH DVEŘÍ</a:t>
            </a:r>
            <a:r>
              <a:rPr lang="cs-CZ" dirty="0" smtClean="0"/>
              <a:t>:</a:t>
            </a:r>
          </a:p>
          <a:p>
            <a:pPr algn="ctr"/>
            <a:r>
              <a:rPr lang="cs-CZ" dirty="0" smtClean="0"/>
              <a:t>9.12.2015   14:00 - 18:00 hod.</a:t>
            </a:r>
          </a:p>
          <a:p>
            <a:pPr algn="ctr"/>
            <a:r>
              <a:rPr lang="cs-CZ" dirty="0" smtClean="0"/>
              <a:t>9.1.2016     10:00 - 13:00 hod. </a:t>
            </a:r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539552" y="987574"/>
            <a:ext cx="4783682" cy="40011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cs-CZ" sz="2000" b="1" dirty="0" smtClean="0"/>
              <a:t>Přijďte se podívat a staňte se strojaři</a:t>
            </a:r>
            <a:endParaRPr lang="cs-CZ" sz="2000" b="1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197" t="9401" r="24322" b="10741"/>
          <a:stretch/>
        </p:blipFill>
        <p:spPr>
          <a:xfrm>
            <a:off x="5076058" y="1491630"/>
            <a:ext cx="3035821" cy="3139468"/>
          </a:xfrm>
          <a:prstGeom prst="rect">
            <a:avLst/>
          </a:prstGeo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1835696" y="951570"/>
            <a:ext cx="7308304" cy="707886"/>
          </a:xfrm>
          <a:prstGeom prst="rect">
            <a:avLst/>
          </a:prstGeom>
          <a:noFill/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lvl="0" algn="ctr"/>
            <a:r>
              <a:rPr lang="cs-CZ" sz="4000" b="1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KDE NÁS NAJDETE</a:t>
            </a:r>
            <a:endParaRPr lang="cs-CZ" sz="4000" b="1" dirty="0" smtClean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ea typeface="Verdana" pitchFamily="34" charset="0"/>
              <a:cs typeface="Arabic Typesetting" pitchFamily="66" charset="-78"/>
            </a:endParaRPr>
          </a:p>
        </p:txBody>
      </p:sp>
      <p:pic>
        <p:nvPicPr>
          <p:cNvPr id="6" name="Obrázek 5" descr="mapa1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635647"/>
            <a:ext cx="5292080" cy="2727065"/>
          </a:xfrm>
          <a:prstGeom prst="rect">
            <a:avLst/>
          </a:prstGeom>
        </p:spPr>
      </p:pic>
      <p:cxnSp>
        <p:nvCxnSpPr>
          <p:cNvPr id="9" name="Přímá spojovací čára 8"/>
          <p:cNvCxnSpPr/>
          <p:nvPr/>
        </p:nvCxnSpPr>
        <p:spPr>
          <a:xfrm rot="10800000" flipV="1">
            <a:off x="2987824" y="2355726"/>
            <a:ext cx="2160240" cy="10081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ovací čára 14"/>
          <p:cNvCxnSpPr/>
          <p:nvPr/>
        </p:nvCxnSpPr>
        <p:spPr>
          <a:xfrm rot="10800000">
            <a:off x="2987824" y="3507854"/>
            <a:ext cx="2160240" cy="10801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ovací čára 18"/>
          <p:cNvCxnSpPr/>
          <p:nvPr/>
        </p:nvCxnSpPr>
        <p:spPr>
          <a:xfrm rot="10800000" flipV="1">
            <a:off x="3203848" y="2355726"/>
            <a:ext cx="5688632" cy="10081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10800000">
            <a:off x="3203848" y="3507855"/>
            <a:ext cx="5544616" cy="10081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délník 28"/>
          <p:cNvSpPr/>
          <p:nvPr/>
        </p:nvSpPr>
        <p:spPr>
          <a:xfrm>
            <a:off x="2987824" y="3363839"/>
            <a:ext cx="216024" cy="14401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2" name="Obrázek 31" descr="mapa2.tif"/>
          <p:cNvPicPr>
            <a:picLocks noChangeAspect="1"/>
          </p:cNvPicPr>
          <p:nvPr/>
        </p:nvPicPr>
        <p:blipFill>
          <a:blip r:embed="rId3" cstate="print"/>
          <a:srcRect b="3125"/>
          <a:stretch>
            <a:fillRect/>
          </a:stretch>
        </p:blipFill>
        <p:spPr>
          <a:xfrm>
            <a:off x="5148064" y="2355727"/>
            <a:ext cx="3789758" cy="2232248"/>
          </a:xfrm>
          <a:prstGeom prst="rect">
            <a:avLst/>
          </a:prstGeom>
          <a:effectLst>
            <a:outerShdw blurRad="139700" dist="190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Nadpis 1"/>
          <p:cNvSpPr txBox="1">
            <a:spLocks/>
          </p:cNvSpPr>
          <p:nvPr/>
        </p:nvSpPr>
        <p:spPr>
          <a:xfrm>
            <a:off x="539552" y="123480"/>
            <a:ext cx="7772400" cy="72008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abic Typesetting" pitchFamily="66" charset="-78"/>
                <a:ea typeface="+mj-ea"/>
                <a:cs typeface="Arabic Typesetting" pitchFamily="66" charset="-78"/>
              </a:rPr>
              <a:t>Strojní průmyslovka </a:t>
            </a:r>
            <a:endParaRPr kumimoji="0" lang="cs-CZ" sz="41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abic Typesetting" pitchFamily="66" charset="-78"/>
              <a:ea typeface="+mj-ea"/>
              <a:cs typeface="Arabic Typesetting" pitchFamily="66" charset="-78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Leták 2016 - 17\001\Leták 1. str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9775" y="-1176337"/>
            <a:ext cx="10625138" cy="74977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23528" y="1635647"/>
            <a:ext cx="86044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Nabídka čtyřletých studijních oborů s maturitou:</a:t>
            </a:r>
          </a:p>
          <a:p>
            <a:pPr>
              <a:lnSpc>
                <a:spcPct val="150000"/>
              </a:lnSpc>
            </a:pP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 23-41-M/01	STROJÍRENSTVÍ – Výpočetní technika</a:t>
            </a:r>
          </a:p>
          <a:p>
            <a:pPr>
              <a:lnSpc>
                <a:spcPct val="150000"/>
              </a:lnSpc>
            </a:pP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 23-41-M/01 	STROJÍRENSTVÍ – Automobilní technika </a:t>
            </a:r>
          </a:p>
          <a:p>
            <a:pPr>
              <a:lnSpc>
                <a:spcPct val="150000"/>
              </a:lnSpc>
            </a:pP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 63-41-M/01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	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EKONOMIKA A PODNIKÁNÍ – Management ve strojírenství</a:t>
            </a:r>
          </a:p>
          <a:p>
            <a:pPr>
              <a:lnSpc>
                <a:spcPct val="150000"/>
              </a:lnSpc>
            </a:pP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23-45-L/01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Verdana" pitchFamily="34" charset="0"/>
              </a:rPr>
              <a:t> 	MECHANIK  SEŘIZOVAČ – Mechanik seřizovač – mechatronik</a:t>
            </a:r>
          </a:p>
          <a:p>
            <a:pPr>
              <a:lnSpc>
                <a:spcPct val="150000"/>
              </a:lnSpc>
            </a:pP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/>
            </a:r>
            <a:br>
              <a:rPr lang="cs-CZ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			</a:t>
            </a:r>
            <a:r>
              <a:rPr lang="cs-CZ" b="1" u="sng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Nabídka  tříletých učebních oborů s výučním listem:</a:t>
            </a:r>
          </a:p>
          <a:p>
            <a:endParaRPr lang="cs-CZ" sz="1200" b="1" u="sng" dirty="0" smtClean="0">
              <a:solidFill>
                <a:schemeClr val="accent4">
                  <a:lumMod val="50000"/>
                </a:schemeClr>
              </a:solidFill>
              <a:latin typeface="Cambria Math" pitchFamily="18" charset="0"/>
              <a:ea typeface="Cambria Math" pitchFamily="18" charset="0"/>
              <a:cs typeface="Arabic Typesetting" pitchFamily="66" charset="-78"/>
            </a:endParaRPr>
          </a:p>
          <a:p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 			23-41-M/01	OBRÁBĚČ KOVŮ</a:t>
            </a:r>
            <a:endParaRPr lang="cs-CZ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1835696" y="951570"/>
            <a:ext cx="7308304" cy="707886"/>
          </a:xfrm>
          <a:prstGeom prst="rect">
            <a:avLst/>
          </a:prstGeom>
          <a:noFill/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lvl="0" algn="ctr"/>
            <a:r>
              <a:rPr lang="cs-CZ" sz="4000" b="1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VZDĚLÁVACÍ NABÍDKA</a:t>
            </a:r>
            <a:endParaRPr lang="cs-CZ" sz="4000" b="1" dirty="0" smtClean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ea typeface="Verdana" pitchFamily="34" charset="0"/>
              <a:cs typeface="Arabic Typesetting" pitchFamily="66" charset="-78"/>
            </a:endParaRPr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539552" y="123480"/>
            <a:ext cx="7772400" cy="72008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abic Typesetting" pitchFamily="66" charset="-78"/>
                <a:ea typeface="+mj-ea"/>
                <a:cs typeface="Arabic Typesetting" pitchFamily="66" charset="-78"/>
              </a:rPr>
              <a:t>Strojní průmyslovka </a:t>
            </a:r>
            <a:endParaRPr kumimoji="0" lang="cs-CZ" sz="41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abic Typesetting" pitchFamily="66" charset="-78"/>
              <a:ea typeface="+mj-ea"/>
              <a:cs typeface="Arabic Typesetting" pitchFamily="66" charset="-78"/>
            </a:endParaRP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Leták 2016 - 17\001\Leták - 2. strana - obo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9775" y="-1176337"/>
            <a:ext cx="10625138" cy="74977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1835696" y="951570"/>
            <a:ext cx="7308304" cy="707886"/>
          </a:xfrm>
          <a:prstGeom prst="rect">
            <a:avLst/>
          </a:prstGeom>
          <a:noFill/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lvl="0" algn="ctr"/>
            <a:r>
              <a:rPr lang="cs-CZ" sz="4000" b="1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MODERNÍ ŠKOLA</a:t>
            </a:r>
            <a:endParaRPr lang="cs-CZ" sz="4000" b="1" dirty="0" smtClean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ea typeface="Verdana" pitchFamily="34" charset="0"/>
              <a:cs typeface="Arabic Typesetting" pitchFamily="66" charset="-78"/>
            </a:endParaRPr>
          </a:p>
        </p:txBody>
      </p:sp>
      <p:graphicFrame>
        <p:nvGraphicFramePr>
          <p:cNvPr id="21" name="Diagram 20"/>
          <p:cNvGraphicFramePr/>
          <p:nvPr/>
        </p:nvGraphicFramePr>
        <p:xfrm>
          <a:off x="-468560" y="2283719"/>
          <a:ext cx="10009112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" name="TextovéPole 21"/>
          <p:cNvSpPr txBox="1"/>
          <p:nvPr/>
        </p:nvSpPr>
        <p:spPr>
          <a:xfrm>
            <a:off x="4932040" y="1779662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5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Dostupné studijní texty na internetu</a:t>
            </a:r>
            <a:endParaRPr lang="cs-CZ" b="1" dirty="0">
              <a:solidFill>
                <a:schemeClr val="accent5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539552" y="123480"/>
            <a:ext cx="7772400" cy="72008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abic Typesetting" pitchFamily="66" charset="-78"/>
                <a:ea typeface="+mj-ea"/>
                <a:cs typeface="Arabic Typesetting" pitchFamily="66" charset="-78"/>
              </a:rPr>
              <a:t>Strojní průmyslovka </a:t>
            </a:r>
            <a:endParaRPr kumimoji="0" lang="cs-CZ" sz="41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abic Typesetting" pitchFamily="66" charset="-78"/>
              <a:ea typeface="+mj-ea"/>
              <a:cs typeface="Arabic Typesetting" pitchFamily="66" charset="-78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699543"/>
            <a:ext cx="8229600" cy="4190402"/>
          </a:xfrm>
        </p:spPr>
        <p:txBody>
          <a:bodyPr>
            <a:normAutofit/>
          </a:bodyPr>
          <a:lstStyle/>
          <a:p>
            <a:pPr marL="274320" indent="-274320"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cs-CZ" sz="2000" b="1" dirty="0" smtClean="0">
                <a:latin typeface="Calibri" pitchFamily="34" charset="0"/>
              </a:rPr>
              <a:t>Téměř stoletá tradice školy</a:t>
            </a:r>
            <a:endParaRPr lang="cs-CZ" sz="2000" dirty="0" smtClean="0">
              <a:latin typeface="Calibri" pitchFamily="34" charset="0"/>
            </a:endParaRPr>
          </a:p>
          <a:p>
            <a:pPr marL="274320" indent="-274320"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cs-CZ" sz="2000" b="1" dirty="0" smtClean="0">
                <a:latin typeface="Calibri" pitchFamily="34" charset="0"/>
              </a:rPr>
              <a:t>Pedagogický sbor </a:t>
            </a:r>
            <a:r>
              <a:rPr lang="cs-CZ" sz="2000" dirty="0" smtClean="0">
                <a:latin typeface="Calibri" pitchFamily="34" charset="0"/>
              </a:rPr>
              <a:t>– zkušení učitelé s dlouholetou praxí</a:t>
            </a:r>
          </a:p>
          <a:p>
            <a:pPr marL="274320" indent="-274320"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cs-CZ" sz="2000" b="1" dirty="0" smtClean="0">
                <a:latin typeface="Calibri" pitchFamily="34" charset="0"/>
              </a:rPr>
              <a:t>Propojení školy s praxí </a:t>
            </a:r>
            <a:r>
              <a:rPr lang="cs-CZ" sz="2000" dirty="0" smtClean="0">
                <a:latin typeface="Calibri" pitchFamily="34" charset="0"/>
              </a:rPr>
              <a:t>– provázanost s firmami</a:t>
            </a:r>
          </a:p>
          <a:p>
            <a:pPr marL="274320" indent="-274320"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cs-CZ" sz="2000" b="1" dirty="0" smtClean="0">
                <a:latin typeface="Calibri" pitchFamily="34" charset="0"/>
              </a:rPr>
              <a:t>Státní škola </a:t>
            </a:r>
            <a:r>
              <a:rPr lang="cs-CZ" sz="2000" dirty="0" smtClean="0">
                <a:latin typeface="Calibri" pitchFamily="34" charset="0"/>
              </a:rPr>
              <a:t>– žádné školné</a:t>
            </a:r>
          </a:p>
          <a:p>
            <a:pPr marL="274320" indent="-274320"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cs-CZ" sz="2000" b="1" dirty="0" smtClean="0">
                <a:latin typeface="Calibri" pitchFamily="34" charset="0"/>
              </a:rPr>
              <a:t>Výukové materiály </a:t>
            </a:r>
            <a:r>
              <a:rPr lang="cs-CZ" sz="2000" dirty="0">
                <a:latin typeface="Calibri" pitchFamily="34" charset="0"/>
              </a:rPr>
              <a:t>v</a:t>
            </a:r>
            <a:r>
              <a:rPr lang="cs-CZ" sz="2000" dirty="0" smtClean="0">
                <a:latin typeface="Calibri" pitchFamily="34" charset="0"/>
              </a:rPr>
              <a:t> elektronické podobě (všechny učebny vybaveny moderní výpočetní technikou</a:t>
            </a:r>
          </a:p>
          <a:p>
            <a:pPr marL="274320" indent="-274320"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cs-CZ" sz="2000" b="1" dirty="0" smtClean="0">
                <a:latin typeface="Calibri" pitchFamily="34" charset="0"/>
              </a:rPr>
              <a:t>Výuka technické angličtiny a němčiny</a:t>
            </a:r>
          </a:p>
          <a:p>
            <a:pPr marL="274320" indent="-274320"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cs-CZ" sz="2000" b="1" dirty="0" smtClean="0">
                <a:latin typeface="Calibri" pitchFamily="34" charset="0"/>
              </a:rPr>
              <a:t>Možnost seznámení s řadou softwarových produktů</a:t>
            </a:r>
            <a:endParaRPr lang="cs-CZ" sz="2000" dirty="0" smtClean="0">
              <a:latin typeface="Calibri" pitchFamily="34" charset="0"/>
            </a:endParaRPr>
          </a:p>
          <a:p>
            <a:pPr marL="274320" indent="-274320"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cs-CZ" sz="2000" b="1" dirty="0" smtClean="0">
                <a:latin typeface="Calibri" pitchFamily="34" charset="0"/>
              </a:rPr>
              <a:t>Poznávací jazykové zájezdy </a:t>
            </a:r>
            <a:r>
              <a:rPr lang="cs-CZ" sz="2000" dirty="0" smtClean="0">
                <a:latin typeface="Calibri" pitchFamily="34" charset="0"/>
              </a:rPr>
              <a:t>do zahraničí</a:t>
            </a:r>
          </a:p>
          <a:p>
            <a:pPr marL="274320" indent="-274320"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cs-CZ" sz="2000" b="1" dirty="0" smtClean="0">
                <a:latin typeface="Calibri" pitchFamily="34" charset="0"/>
              </a:rPr>
              <a:t>Široká škála mimoškolních aktivit</a:t>
            </a:r>
          </a:p>
          <a:p>
            <a:pPr marL="274320" indent="-274320"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cs-CZ" sz="2000" b="1" dirty="0" smtClean="0">
                <a:latin typeface="Calibri" pitchFamily="34" charset="0"/>
              </a:rPr>
              <a:t>Soutěže, kurzy, exkurze, zájezdy </a:t>
            </a:r>
            <a:r>
              <a:rPr lang="cs-CZ" sz="2000" dirty="0" smtClean="0">
                <a:latin typeface="Calibri" pitchFamily="34" charset="0"/>
              </a:rPr>
              <a:t>a jiné další aktivity školy</a:t>
            </a:r>
          </a:p>
          <a:p>
            <a:pPr>
              <a:buNone/>
            </a:pPr>
            <a:endParaRPr lang="cs-CZ" sz="2000" dirty="0">
              <a:latin typeface="Calibri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65571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 smtClean="0">
                <a:latin typeface="Calibri" pitchFamily="34" charset="0"/>
              </a:rPr>
              <a:t>Výhody</a:t>
            </a:r>
            <a:r>
              <a:rPr lang="cs-CZ" sz="3600" dirty="0" smtClean="0"/>
              <a:t> </a:t>
            </a:r>
            <a:r>
              <a:rPr lang="cs-CZ" sz="3600" dirty="0" smtClean="0">
                <a:latin typeface="Calibri" pitchFamily="34" charset="0"/>
              </a:rPr>
              <a:t>studia na naší škole</a:t>
            </a:r>
            <a:endParaRPr lang="cs-CZ" sz="3600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DSC01558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6" y="2715766"/>
            <a:ext cx="3134811" cy="2232248"/>
          </a:xfrm>
          <a:prstGeom prst="rect">
            <a:avLst/>
          </a:prstGeom>
          <a:effectLst>
            <a:outerShdw blurRad="50800" dist="1524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1" name="Obrázek 10" descr="DSC015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6" y="1635646"/>
            <a:ext cx="2976331" cy="2232248"/>
          </a:xfrm>
          <a:prstGeom prst="rect">
            <a:avLst/>
          </a:prstGeom>
          <a:effectLst>
            <a:outerShdw blurRad="50800" dist="1524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0" name="Obrázek 9" descr="DSC015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6" y="2787775"/>
            <a:ext cx="2952327" cy="2214245"/>
          </a:xfrm>
          <a:prstGeom prst="rect">
            <a:avLst/>
          </a:prstGeom>
          <a:effectLst>
            <a:outerShdw blurRad="50800" dist="1524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5" name="TextovéPole 4"/>
          <p:cNvSpPr txBox="1"/>
          <p:nvPr/>
        </p:nvSpPr>
        <p:spPr>
          <a:xfrm>
            <a:off x="1835696" y="951570"/>
            <a:ext cx="7308304" cy="707886"/>
          </a:xfrm>
          <a:prstGeom prst="rect">
            <a:avLst/>
          </a:prstGeom>
          <a:noFill/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lvl="0" algn="ctr"/>
            <a:r>
              <a:rPr lang="cs-CZ" sz="4000" b="1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ZE ŽIVOTA ŠKOLY</a:t>
            </a:r>
            <a:endParaRPr lang="cs-CZ" sz="4000" b="1" dirty="0" smtClean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ea typeface="Verdana" pitchFamily="34" charset="0"/>
              <a:cs typeface="Arabic Typesetting" pitchFamily="66" charset="-78"/>
            </a:endParaRPr>
          </a:p>
        </p:txBody>
      </p:sp>
      <p:pic>
        <p:nvPicPr>
          <p:cNvPr id="9" name="Obrázek 8" descr="DSC015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1635646"/>
            <a:ext cx="2952328" cy="2214246"/>
          </a:xfrm>
          <a:prstGeom prst="rect">
            <a:avLst/>
          </a:prstGeom>
          <a:effectLst>
            <a:outerShdw blurRad="50800" dist="1524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13" name="TextovéPole 12"/>
          <p:cNvSpPr txBox="1"/>
          <p:nvPr/>
        </p:nvSpPr>
        <p:spPr>
          <a:xfrm>
            <a:off x="6876256" y="1707654"/>
            <a:ext cx="2267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>
                <a:solidFill>
                  <a:schemeClr val="accent5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Začínáme adaptačním kurzem na horách</a:t>
            </a:r>
            <a:endParaRPr lang="cs-CZ" dirty="0"/>
          </a:p>
        </p:txBody>
      </p:sp>
      <p:sp>
        <p:nvSpPr>
          <p:cNvPr id="12" name="Nadpis 1"/>
          <p:cNvSpPr txBox="1">
            <a:spLocks/>
          </p:cNvSpPr>
          <p:nvPr/>
        </p:nvSpPr>
        <p:spPr>
          <a:xfrm>
            <a:off x="539552" y="123480"/>
            <a:ext cx="7772400" cy="72008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abic Typesetting" pitchFamily="66" charset="-78"/>
                <a:ea typeface="+mj-ea"/>
                <a:cs typeface="Arabic Typesetting" pitchFamily="66" charset="-78"/>
              </a:rPr>
              <a:t>Strojní průmyslovka </a:t>
            </a:r>
            <a:endParaRPr kumimoji="0" lang="cs-CZ" sz="41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abic Typesetting" pitchFamily="66" charset="-78"/>
              <a:ea typeface="+mj-ea"/>
              <a:cs typeface="Arabic Typesetting" pitchFamily="66" charset="-78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835696" y="951570"/>
            <a:ext cx="7308304" cy="707886"/>
          </a:xfrm>
          <a:prstGeom prst="rect">
            <a:avLst/>
          </a:prstGeom>
          <a:noFill/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lvl="0" algn="ctr"/>
            <a:r>
              <a:rPr lang="cs-CZ" sz="4000" b="1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ZE ŽIVOTA ŠKOLY</a:t>
            </a:r>
            <a:endParaRPr lang="cs-CZ" sz="4000" b="1" dirty="0" smtClean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ea typeface="Verdana" pitchFamily="34" charset="0"/>
              <a:cs typeface="Arabic Typesetting" pitchFamily="66" charset="-78"/>
            </a:endParaRPr>
          </a:p>
        </p:txBody>
      </p:sp>
      <p:pic>
        <p:nvPicPr>
          <p:cNvPr id="5" name="Picture 2" descr="D:\Roler_aktivity_skoly\foto\sjizdeni_rek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1635646"/>
            <a:ext cx="4609781" cy="3096344"/>
          </a:xfrm>
          <a:prstGeom prst="rect">
            <a:avLst/>
          </a:prstGeom>
          <a:noFill/>
          <a:effectLst>
            <a:outerShdw blurRad="50800" dist="1524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2" descr="D:\Roler_aktivity_skoly\foto\turist_kur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2" y="1851671"/>
            <a:ext cx="4435303" cy="3106905"/>
          </a:xfrm>
          <a:prstGeom prst="rect">
            <a:avLst/>
          </a:prstGeom>
          <a:noFill/>
          <a:effectLst>
            <a:outerShdw blurRad="50800" dist="1524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8" name="TextovéPole 7"/>
          <p:cNvSpPr txBox="1"/>
          <p:nvPr/>
        </p:nvSpPr>
        <p:spPr>
          <a:xfrm>
            <a:off x="539552" y="185167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5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Na vodě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7164288" y="444395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5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Na souši</a:t>
            </a:r>
            <a:endParaRPr lang="cs-CZ" dirty="0"/>
          </a:p>
        </p:txBody>
      </p:sp>
      <p:sp>
        <p:nvSpPr>
          <p:cNvPr id="10" name="Nadpis 1"/>
          <p:cNvSpPr txBox="1">
            <a:spLocks/>
          </p:cNvSpPr>
          <p:nvPr/>
        </p:nvSpPr>
        <p:spPr>
          <a:xfrm>
            <a:off x="539552" y="123480"/>
            <a:ext cx="7772400" cy="72008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abic Typesetting" pitchFamily="66" charset="-78"/>
                <a:ea typeface="+mj-ea"/>
                <a:cs typeface="Arabic Typesetting" pitchFamily="66" charset="-78"/>
              </a:rPr>
              <a:t>Strojní průmyslovka </a:t>
            </a:r>
            <a:endParaRPr kumimoji="0" lang="cs-CZ" sz="41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abic Typesetting" pitchFamily="66" charset="-78"/>
              <a:ea typeface="+mj-ea"/>
              <a:cs typeface="Arabic Typesetting" pitchFamily="66" charset="-78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Shlu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545</TotalTime>
  <Words>198</Words>
  <Application>Microsoft Office PowerPoint</Application>
  <PresentationFormat>Předvádění na obrazovce (16:9)</PresentationFormat>
  <Paragraphs>64</Paragraphs>
  <Slides>14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Shluk</vt:lpstr>
      <vt:lpstr>Strojní průmyslovka</vt:lpstr>
      <vt:lpstr>Snímek 2</vt:lpstr>
      <vt:lpstr>Snímek 3</vt:lpstr>
      <vt:lpstr>Snímek 4</vt:lpstr>
      <vt:lpstr>Snímek 5</vt:lpstr>
      <vt:lpstr>Snímek 6</vt:lpstr>
      <vt:lpstr>Výhody studia na naší škole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hec</dc:creator>
  <cp:lastModifiedBy>Mac</cp:lastModifiedBy>
  <cp:revision>65</cp:revision>
  <dcterms:created xsi:type="dcterms:W3CDTF">2010-11-28T10:02:10Z</dcterms:created>
  <dcterms:modified xsi:type="dcterms:W3CDTF">2015-11-05T10:58:44Z</dcterms:modified>
</cp:coreProperties>
</file>