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61" r:id="rId5"/>
    <p:sldId id="259" r:id="rId6"/>
    <p:sldId id="25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EAA1FAF-9451-4BF5-B0F6-7380777C9F1F}" type="datetimeFigureOut">
              <a:rPr lang="cs-CZ" smtClean="0"/>
              <a:pPr/>
              <a:t>4.9.2012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BCC946F-CBEF-4BC1-9A68-05FE7416AE2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1FAF-9451-4BF5-B0F6-7380777C9F1F}" type="datetimeFigureOut">
              <a:rPr lang="cs-CZ" smtClean="0"/>
              <a:pPr/>
              <a:t>4.9.2012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946F-CBEF-4BC1-9A68-05FE7416AE2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1FAF-9451-4BF5-B0F6-7380777C9F1F}" type="datetimeFigureOut">
              <a:rPr lang="cs-CZ" smtClean="0"/>
              <a:pPr/>
              <a:t>4.9.2012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946F-CBEF-4BC1-9A68-05FE7416AE2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EAA1FAF-9451-4BF5-B0F6-7380777C9F1F}" type="datetimeFigureOut">
              <a:rPr lang="cs-CZ" smtClean="0"/>
              <a:pPr/>
              <a:t>4.9.2012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946F-CBEF-4BC1-9A68-05FE7416AE2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EAA1FAF-9451-4BF5-B0F6-7380777C9F1F}" type="datetimeFigureOut">
              <a:rPr lang="cs-CZ" smtClean="0"/>
              <a:pPr/>
              <a:t>4.9.2012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BCC946F-CBEF-4BC1-9A68-05FE7416AE27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EAA1FAF-9451-4BF5-B0F6-7380777C9F1F}" type="datetimeFigureOut">
              <a:rPr lang="cs-CZ" smtClean="0"/>
              <a:pPr/>
              <a:t>4.9.2012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BCC946F-CBEF-4BC1-9A68-05FE7416AE2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EAA1FAF-9451-4BF5-B0F6-7380777C9F1F}" type="datetimeFigureOut">
              <a:rPr lang="cs-CZ" smtClean="0"/>
              <a:pPr/>
              <a:t>4.9.2012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BCC946F-CBEF-4BC1-9A68-05FE7416AE2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1FAF-9451-4BF5-B0F6-7380777C9F1F}" type="datetimeFigureOut">
              <a:rPr lang="cs-CZ" smtClean="0"/>
              <a:pPr/>
              <a:t>4.9.2012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946F-CBEF-4BC1-9A68-05FE7416AE2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EAA1FAF-9451-4BF5-B0F6-7380777C9F1F}" type="datetimeFigureOut">
              <a:rPr lang="cs-CZ" smtClean="0"/>
              <a:pPr/>
              <a:t>4.9.2012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BCC946F-CBEF-4BC1-9A68-05FE7416AE2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EAA1FAF-9451-4BF5-B0F6-7380777C9F1F}" type="datetimeFigureOut">
              <a:rPr lang="cs-CZ" smtClean="0"/>
              <a:pPr/>
              <a:t>4.9.2012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BCC946F-CBEF-4BC1-9A68-05FE7416AE2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EAA1FAF-9451-4BF5-B0F6-7380777C9F1F}" type="datetimeFigureOut">
              <a:rPr lang="cs-CZ" smtClean="0"/>
              <a:pPr/>
              <a:t>4.9.2012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BCC946F-CBEF-4BC1-9A68-05FE7416AE2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EAA1FAF-9451-4BF5-B0F6-7380777C9F1F}" type="datetimeFigureOut">
              <a:rPr lang="cs-CZ" smtClean="0"/>
              <a:pPr/>
              <a:t>4.9.2012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BCC946F-CBEF-4BC1-9A68-05FE7416AE2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64000"/>
                    </a14:imgEffect>
                    <a14:imgEffect>
                      <a14:brightnessContrast bright="-44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148" y="1700808"/>
            <a:ext cx="8775347" cy="515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2571" y="797852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ESSEN UND TRINKEN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cs-CZ" sz="8000" dirty="0">
                <a:ln>
                  <a:noFill/>
                </a:ln>
                <a:solidFill>
                  <a:srgbClr val="FF0000"/>
                </a:solidFill>
                <a:latin typeface="Arial Narrow"/>
              </a:rPr>
              <a:t> </a:t>
            </a: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Název školy: </a:t>
            </a:r>
            <a:r>
              <a:rPr lang="cs-CZ" sz="8000" dirty="0" smtClean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                Střední </a:t>
            </a: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průmyslová škola, </a:t>
            </a:r>
            <a:r>
              <a:rPr lang="cs-CZ" sz="8000" dirty="0" smtClean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Ostrava - Vítkovice</a:t>
            </a: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, 	                                                   		</a:t>
            </a:r>
            <a:r>
              <a:rPr lang="cs-CZ" sz="8000" dirty="0" smtClean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                         příspěvková </a:t>
            </a: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organizace</a:t>
            </a:r>
            <a:b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</a:b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/>
            </a:r>
            <a:b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</a:b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Autor: 		PaedDr. Hana Mikolajková</a:t>
            </a:r>
            <a:b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</a:b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/>
            </a:r>
            <a:b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</a:b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Datum: 		</a:t>
            </a:r>
            <a:r>
              <a:rPr lang="cs-CZ" sz="8000" dirty="0" smtClean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30.08.2012</a:t>
            </a: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/>
            </a:r>
            <a:b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</a:b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/>
            </a:r>
            <a:b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</a:b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Název: 		</a:t>
            </a:r>
            <a:r>
              <a:rPr lang="cs-CZ" sz="8000" dirty="0" smtClean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VY_32_INOVACE_8.3.18</a:t>
            </a: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/>
            </a:r>
            <a:b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</a:b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/>
            </a:r>
            <a:b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</a:b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Číslo projektu: 	CZ.1.07/1.5.00/34.0125</a:t>
            </a:r>
            <a:b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</a:b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Téma:  	</a:t>
            </a:r>
            <a:r>
              <a:rPr lang="cs-CZ" sz="800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rial Narrow"/>
              </a:rPr>
              <a:t>                </a:t>
            </a:r>
            <a:r>
              <a:rPr lang="cs-CZ" sz="8000" dirty="0" smtClean="0">
                <a:ln>
                  <a:noFill/>
                </a:ln>
                <a:solidFill>
                  <a:schemeClr val="tx1"/>
                </a:solidFill>
                <a:latin typeface="Arial Narrow"/>
              </a:rPr>
              <a:t>ESSEN UND TRINKEN</a:t>
            </a: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/>
            </a:r>
            <a:b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</a:b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 </a:t>
            </a:r>
            <a:b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</a:b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Anotace: "DUM; Prezentace slouží k rozšíření a opakování slovní zásoby k tématu </a:t>
            </a:r>
            <a:r>
              <a:rPr lang="cs-CZ" sz="8000" dirty="0" smtClean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jídlo a pití.  </a:t>
            </a: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Žáci se naučí jména jednotlivých </a:t>
            </a:r>
            <a:r>
              <a:rPr lang="cs-CZ" sz="8000" dirty="0" smtClean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pokrmů a pití, </a:t>
            </a: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mluvit o </a:t>
            </a:r>
            <a:r>
              <a:rPr lang="cs-CZ" sz="8000" dirty="0" smtClean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svých stravovacích návycích, dorozumět se v restauraci. </a:t>
            </a:r>
            <a:r>
              <a:rPr lang="cs-CZ" sz="80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>Je předpokládána  jistá již osvojená slovní zásoba. Jednotlivé stránky mohou být použity také při zkoušení a také jako zdroj k přípravě na novou státní maturitu.</a:t>
            </a:r>
            <a:r>
              <a:rPr lang="cs-CZ" sz="32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  <a:t/>
            </a:r>
            <a:br>
              <a:rPr lang="cs-CZ" sz="3200" dirty="0">
                <a:ln>
                  <a:noFill/>
                </a:ln>
                <a:solidFill>
                  <a:srgbClr val="FFFF00"/>
                </a:solidFill>
                <a:latin typeface="Arial Narrow"/>
              </a:rPr>
            </a:br>
            <a:endParaRPr lang="cs-CZ" dirty="0"/>
          </a:p>
        </p:txBody>
      </p:sp>
      <p:pic>
        <p:nvPicPr>
          <p:cNvPr id="7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166" y="116632"/>
            <a:ext cx="8487313" cy="13681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3691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399032"/>
          </a:xfrm>
        </p:spPr>
        <p:txBody>
          <a:bodyPr/>
          <a:lstStyle/>
          <a:p>
            <a:pPr algn="ctr"/>
            <a:r>
              <a:rPr lang="de-DE" b="1" dirty="0" smtClean="0"/>
              <a:t>LEBENSMITTEL</a:t>
            </a:r>
            <a:endParaRPr lang="de-DE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415285"/>
            <a:ext cx="2704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Milchprodukte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52320" y="1415285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Fleisch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220072" y="1431261"/>
            <a:ext cx="1827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Getränke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347864" y="1431261"/>
            <a:ext cx="162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Gebäck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79390" y="4363468"/>
            <a:ext cx="3329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Obst und Gemüse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11560" y="2348880"/>
            <a:ext cx="1689886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Joghurt</a:t>
            </a:r>
          </a:p>
          <a:p>
            <a:r>
              <a:rPr lang="cs-CZ" sz="3200" dirty="0" smtClean="0"/>
              <a:t>Käse</a:t>
            </a:r>
          </a:p>
          <a:p>
            <a:r>
              <a:rPr lang="cs-CZ" sz="3200" dirty="0" smtClean="0"/>
              <a:t>Milch</a:t>
            </a:r>
          </a:p>
          <a:p>
            <a:r>
              <a:rPr lang="cs-CZ" sz="3200" dirty="0" smtClean="0"/>
              <a:t>Butter</a:t>
            </a:r>
          </a:p>
          <a:p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86874" y="2276872"/>
            <a:ext cx="2016224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457156" y="2132856"/>
            <a:ext cx="17629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Kuchen</a:t>
            </a:r>
          </a:p>
          <a:p>
            <a:r>
              <a:rPr lang="cs-CZ" sz="2800" dirty="0" smtClean="0"/>
              <a:t>Brezel</a:t>
            </a:r>
          </a:p>
          <a:p>
            <a:r>
              <a:rPr lang="cs-CZ" sz="2800" dirty="0" smtClean="0"/>
              <a:t>Brot</a:t>
            </a:r>
            <a:endParaRPr lang="cs-CZ" sz="2800" dirty="0"/>
          </a:p>
        </p:txBody>
      </p:sp>
      <p:sp>
        <p:nvSpPr>
          <p:cNvPr id="12" name="Obdélník 11"/>
          <p:cNvSpPr/>
          <p:nvPr/>
        </p:nvSpPr>
        <p:spPr>
          <a:xfrm>
            <a:off x="3347864" y="2276872"/>
            <a:ext cx="180020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701402" y="2132856"/>
            <a:ext cx="102944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Saft</a:t>
            </a:r>
          </a:p>
          <a:p>
            <a:r>
              <a:rPr lang="cs-CZ" sz="2800" dirty="0" smtClean="0"/>
              <a:t>Bier</a:t>
            </a:r>
          </a:p>
          <a:p>
            <a:r>
              <a:rPr lang="cs-CZ" sz="2800" dirty="0" smtClean="0"/>
              <a:t>Cola</a:t>
            </a:r>
          </a:p>
          <a:p>
            <a:r>
              <a:rPr lang="cs-CZ" sz="2800" dirty="0" smtClean="0"/>
              <a:t>Tee</a:t>
            </a:r>
            <a:endParaRPr lang="cs-CZ" sz="2800" dirty="0"/>
          </a:p>
        </p:txBody>
      </p:sp>
      <p:sp>
        <p:nvSpPr>
          <p:cNvPr id="14" name="Obdélník 13"/>
          <p:cNvSpPr/>
          <p:nvPr/>
        </p:nvSpPr>
        <p:spPr>
          <a:xfrm>
            <a:off x="5652120" y="2276872"/>
            <a:ext cx="129614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255151" y="2243480"/>
            <a:ext cx="17572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Schweine-</a:t>
            </a:r>
          </a:p>
          <a:p>
            <a:r>
              <a:rPr lang="cs-CZ" sz="2400" dirty="0" smtClean="0"/>
              <a:t>fleisch</a:t>
            </a:r>
          </a:p>
          <a:p>
            <a:r>
              <a:rPr lang="cs-CZ" sz="2400" dirty="0" smtClean="0"/>
              <a:t>Schinken</a:t>
            </a:r>
          </a:p>
          <a:p>
            <a:r>
              <a:rPr lang="cs-CZ" sz="2400" dirty="0" smtClean="0"/>
              <a:t>Rindfleisch</a:t>
            </a:r>
          </a:p>
          <a:p>
            <a:r>
              <a:rPr lang="cs-CZ" sz="2400" dirty="0" smtClean="0"/>
              <a:t>Fisch</a:t>
            </a:r>
            <a:endParaRPr lang="cs-CZ" sz="2400" dirty="0"/>
          </a:p>
        </p:txBody>
      </p:sp>
      <p:sp>
        <p:nvSpPr>
          <p:cNvPr id="16" name="Obdélník 15"/>
          <p:cNvSpPr/>
          <p:nvPr/>
        </p:nvSpPr>
        <p:spPr>
          <a:xfrm>
            <a:off x="7255151" y="2276872"/>
            <a:ext cx="1757212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474393" y="4902128"/>
            <a:ext cx="217880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Blumenkohl</a:t>
            </a:r>
          </a:p>
          <a:p>
            <a:r>
              <a:rPr lang="cs-CZ" sz="2800" dirty="0" smtClean="0"/>
              <a:t>Pflaume</a:t>
            </a:r>
          </a:p>
          <a:p>
            <a:r>
              <a:rPr lang="cs-CZ" sz="2800" dirty="0" smtClean="0"/>
              <a:t>Apfel</a:t>
            </a:r>
          </a:p>
          <a:p>
            <a:r>
              <a:rPr lang="cs-CZ" sz="2800" dirty="0" smtClean="0"/>
              <a:t>Birne</a:t>
            </a:r>
            <a:endParaRPr lang="cs-CZ" sz="2800" dirty="0"/>
          </a:p>
        </p:txBody>
      </p:sp>
      <p:sp>
        <p:nvSpPr>
          <p:cNvPr id="18" name="Obdélník 17"/>
          <p:cNvSpPr/>
          <p:nvPr/>
        </p:nvSpPr>
        <p:spPr>
          <a:xfrm>
            <a:off x="3474393" y="4902128"/>
            <a:ext cx="2177727" cy="1815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6711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6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IN DER KŰCHE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4008" indent="0" algn="ctr">
              <a:buNone/>
            </a:pPr>
            <a:r>
              <a:rPr lang="cs-CZ" b="1" dirty="0" smtClean="0"/>
              <a:t>Co smažíte, vaříte, pečete? </a:t>
            </a:r>
          </a:p>
          <a:p>
            <a:pPr marL="64008" indent="0" algn="ctr">
              <a:buNone/>
            </a:pPr>
            <a:endParaRPr lang="cs-CZ" b="1" dirty="0" smtClean="0"/>
          </a:p>
          <a:p>
            <a:pPr marL="64008" indent="0" algn="ctr">
              <a:buNone/>
            </a:pPr>
            <a:r>
              <a:rPr lang="cs-CZ" dirty="0" smtClean="0"/>
              <a:t>BRATEN		KOCHEN		BACKEN</a:t>
            </a:r>
          </a:p>
          <a:p>
            <a:pPr marL="64008" indent="0">
              <a:buNone/>
            </a:pPr>
            <a:r>
              <a:rPr lang="cs-CZ" dirty="0" smtClean="0"/>
              <a:t>						     </a:t>
            </a:r>
            <a:r>
              <a:rPr lang="cs-CZ" sz="2400" dirty="0" smtClean="0"/>
              <a:t>Schweinebraten</a:t>
            </a:r>
          </a:p>
          <a:p>
            <a:pPr marL="64008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			Fisch</a:t>
            </a:r>
          </a:p>
          <a:p>
            <a:pPr marL="64008" indent="0">
              <a:buNone/>
            </a:pPr>
            <a:r>
              <a:rPr lang="cs-CZ" dirty="0" smtClean="0"/>
              <a:t>Zwiebel						</a:t>
            </a:r>
            <a:r>
              <a:rPr lang="cs-CZ" sz="2600" dirty="0" smtClean="0"/>
              <a:t>Kuchen</a:t>
            </a:r>
          </a:p>
          <a:p>
            <a:pPr marL="64008" indent="0">
              <a:buNone/>
            </a:pPr>
            <a:r>
              <a:rPr lang="cs-CZ" dirty="0" smtClean="0"/>
              <a:t>Fleisch						</a:t>
            </a:r>
            <a:r>
              <a:rPr lang="cs-CZ" sz="2800" dirty="0" smtClean="0"/>
              <a:t>Brot</a:t>
            </a:r>
          </a:p>
          <a:p>
            <a:pPr marL="64008" indent="0">
              <a:buNone/>
            </a:pPr>
            <a:r>
              <a:rPr lang="cs-CZ" dirty="0" smtClean="0"/>
              <a:t>			             Ei </a:t>
            </a:r>
          </a:p>
          <a:p>
            <a:pPr marL="64008" indent="0" algn="ctr">
              <a:buNone/>
            </a:pPr>
            <a:r>
              <a:rPr lang="cs-CZ" dirty="0" smtClean="0"/>
              <a:t>Wasser</a:t>
            </a:r>
          </a:p>
          <a:p>
            <a:pPr marL="64008" indent="0" algn="ctr">
              <a:buNone/>
            </a:pPr>
            <a:r>
              <a:rPr lang="cs-CZ" dirty="0" smtClean="0"/>
              <a:t>Kartoffeln</a:t>
            </a:r>
          </a:p>
          <a:p>
            <a:pPr marL="64008" indent="0" algn="ctr">
              <a:buNone/>
            </a:pPr>
            <a:r>
              <a:rPr lang="cs-CZ" dirty="0" smtClean="0"/>
              <a:t>Suppe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419872" y="4044588"/>
            <a:ext cx="2232248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4535996" y="306896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539552" y="3392996"/>
            <a:ext cx="1656184" cy="1548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6372200" y="3077116"/>
            <a:ext cx="2376264" cy="1792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8421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AUF DEM MARKT /</a:t>
            </a:r>
            <a:br>
              <a:rPr lang="cs-CZ" b="1" dirty="0" smtClean="0"/>
            </a:br>
            <a:r>
              <a:rPr lang="cs-CZ" b="1" dirty="0" smtClean="0"/>
              <a:t>IM SUPERMARKT</a:t>
            </a:r>
            <a:endParaRPr lang="cs-CZ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835089"/>
            <a:ext cx="3600400" cy="312625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14108" y="5177364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Was kann man auf dem Markt einkaufen?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2080" y="1835089"/>
            <a:ext cx="2409732" cy="3212976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034344" y="566124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Was kann man im Supermarkt einkaufen?</a:t>
            </a:r>
            <a:endParaRPr lang="cs-CZ" dirty="0"/>
          </a:p>
        </p:txBody>
      </p:sp>
      <p:sp>
        <p:nvSpPr>
          <p:cNvPr id="7" name="Zahnutá šipka doleva 6"/>
          <p:cNvSpPr/>
          <p:nvPr/>
        </p:nvSpPr>
        <p:spPr>
          <a:xfrm>
            <a:off x="3527884" y="2924944"/>
            <a:ext cx="1368152" cy="2252420"/>
          </a:xfrm>
          <a:prstGeom prst="curvedLeftArrow">
            <a:avLst>
              <a:gd name="adj1" fmla="val 25000"/>
              <a:gd name="adj2" fmla="val 50000"/>
              <a:gd name="adj3" fmla="val 25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Zahnutá šipka doleva 7"/>
          <p:cNvSpPr/>
          <p:nvPr/>
        </p:nvSpPr>
        <p:spPr>
          <a:xfrm>
            <a:off x="7694529" y="3499683"/>
            <a:ext cx="1368152" cy="2252420"/>
          </a:xfrm>
          <a:prstGeom prst="curvedLeftArrow">
            <a:avLst>
              <a:gd name="adj1" fmla="val 25000"/>
              <a:gd name="adj2" fmla="val 50000"/>
              <a:gd name="adj3" fmla="val 25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939427" y="6202010"/>
            <a:ext cx="6008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Gibt es </a:t>
            </a:r>
            <a:r>
              <a:rPr lang="cs-CZ" sz="3200" b="1" dirty="0" smtClean="0"/>
              <a:t>einige</a:t>
            </a:r>
            <a:r>
              <a:rPr lang="cs-CZ" sz="3200" b="1" dirty="0" smtClean="0"/>
              <a:t> </a:t>
            </a:r>
            <a:r>
              <a:rPr lang="cs-CZ" sz="3200" b="1" dirty="0" smtClean="0"/>
              <a:t>Unterschiede</a:t>
            </a:r>
            <a:r>
              <a:rPr lang="cs-CZ" sz="3200" b="1" dirty="0" smtClean="0"/>
              <a:t>?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xmlns="" val="164516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WAS ESSEN SIE?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Was frühstücken Sie?</a:t>
            </a:r>
          </a:p>
          <a:p>
            <a:r>
              <a:rPr lang="de-DE" dirty="0" smtClean="0"/>
              <a:t>Was essen Sie zu Mittag? </a:t>
            </a:r>
          </a:p>
          <a:p>
            <a:r>
              <a:rPr lang="de-DE" dirty="0" smtClean="0"/>
              <a:t>Was essen Sie zu Abend? </a:t>
            </a:r>
          </a:p>
          <a:p>
            <a:r>
              <a:rPr lang="de-DE" dirty="0" smtClean="0"/>
              <a:t>Was kaufen Sie jeden Tag? </a:t>
            </a:r>
          </a:p>
          <a:p>
            <a:r>
              <a:rPr lang="de-DE" dirty="0" smtClean="0"/>
              <a:t>Bevorzugen Sie Einkaufen auf dem Markt oder im Supermarkt?</a:t>
            </a:r>
          </a:p>
          <a:p>
            <a:r>
              <a:rPr lang="de-DE" dirty="0" smtClean="0"/>
              <a:t>Was essen Sie am liebsten? </a:t>
            </a:r>
          </a:p>
          <a:p>
            <a:pPr marL="64008" indent="0">
              <a:buNone/>
            </a:pPr>
            <a:endParaRPr lang="de-DE" dirty="0" smtClean="0"/>
          </a:p>
          <a:p>
            <a:pPr marL="64008" indent="0">
              <a:buNone/>
            </a:pPr>
            <a:r>
              <a:rPr lang="de-DE" dirty="0" smtClean="0"/>
              <a:t>Beantworten Sie die Fragen. </a:t>
            </a:r>
          </a:p>
          <a:p>
            <a:pPr marL="64008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51072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1196" y="441013"/>
            <a:ext cx="8229600" cy="1399032"/>
          </a:xfrm>
        </p:spPr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35207" y="1491146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http</a:t>
            </a:r>
            <a:r>
              <a:rPr lang="cs-CZ" dirty="0"/>
              <a:t>://www.youtube.com/watch?v=veZOrXVHf7U&amp;feature=</a:t>
            </a:r>
            <a:r>
              <a:rPr lang="cs-CZ" dirty="0"/>
              <a:t>fvst</a:t>
            </a:r>
            <a:r>
              <a:rPr lang="cs-CZ" dirty="0"/>
              <a:t>, </a:t>
            </a:r>
            <a:r>
              <a:rPr lang="cs-CZ" dirty="0" smtClean="0"/>
              <a:t>9.6.2012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1988840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http://</a:t>
            </a:r>
            <a:r>
              <a:rPr lang="cs-CZ" dirty="0" smtClean="0"/>
              <a:t>commons.wikimedia.org/wiki/File:Caroline-Migros-p1000507.jpg, 31.8.2012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270892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http://</a:t>
            </a:r>
            <a:r>
              <a:rPr lang="cs-CZ" dirty="0" smtClean="0"/>
              <a:t>commons.wikimedia.org/wiki/File:H%C3%B6chster_Markt.jpg?uselang=cs, 31.8.2012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91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626</TotalTime>
  <Words>141</Words>
  <Application>Microsoft Office PowerPoint</Application>
  <PresentationFormat>Předvádění na obrazovce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Talent</vt:lpstr>
      <vt:lpstr>ESSEN UND TRINKEN</vt:lpstr>
      <vt:lpstr>LEBENSMITTEL</vt:lpstr>
      <vt:lpstr>IN DER KŰCHE</vt:lpstr>
      <vt:lpstr>AUF DEM MARKT / IM SUPERMARKT</vt:lpstr>
      <vt:lpstr>WAS ESSEN SIE?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ESSEN, IM RESTAURANT</dc:title>
  <dc:creator>Mikolajková Zuzana</dc:creator>
  <cp:lastModifiedBy>MikMik</cp:lastModifiedBy>
  <cp:revision>21</cp:revision>
  <dcterms:created xsi:type="dcterms:W3CDTF">2012-06-12T14:08:52Z</dcterms:created>
  <dcterms:modified xsi:type="dcterms:W3CDTF">2012-09-04T19:13:16Z</dcterms:modified>
</cp:coreProperties>
</file>