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8" r:id="rId3"/>
    <p:sldId id="279" r:id="rId4"/>
    <p:sldId id="280" r:id="rId5"/>
    <p:sldId id="28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193" autoAdjust="0"/>
    <p:restoredTop sz="88284" autoAdjust="0"/>
  </p:normalViewPr>
  <p:slideViewPr>
    <p:cSldViewPr>
      <p:cViewPr varScale="1">
        <p:scale>
          <a:sx n="65" d="100"/>
          <a:sy n="65" d="100"/>
        </p:scale>
        <p:origin x="-55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8028-459E-4983-9FFF-903E63AACE6D}" type="datetimeFigureOut">
              <a:rPr lang="cs-CZ" smtClean="0"/>
              <a:pPr/>
              <a:t>29.5.2012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A7B01-C07F-4A98-B6AB-9BFCEEFFFCF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A7B01-C07F-4A98-B6AB-9BFCEEFFFCFD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C2E27A5-70BF-4EC8-9ECC-EBC8B17117C8}" type="datetimeFigureOut">
              <a:rPr lang="cs-CZ" smtClean="0"/>
              <a:pPr/>
              <a:t>29.5.2012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29.5.2012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29.5.2012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29.5.2012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C2E27A5-70BF-4EC8-9ECC-EBC8B17117C8}" type="datetimeFigureOut">
              <a:rPr lang="cs-CZ" smtClean="0"/>
              <a:pPr/>
              <a:t>29.5.2012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29.5.2012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29.5.2012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29.5.2012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29.5.2012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29.5.2012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29.5.2012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C2E27A5-70BF-4EC8-9ECC-EBC8B17117C8}" type="datetimeFigureOut">
              <a:rPr lang="cs-CZ" smtClean="0"/>
              <a:pPr/>
              <a:t>29.5.2012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eststyle.cz/images/stories/gold-mercedes-benz-c63-amg-3-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85860"/>
            <a:ext cx="9144000" cy="5572140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1142976" y="2087463"/>
            <a:ext cx="7358082" cy="437042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FF00"/>
                </a:solidFill>
              </a:rPr>
              <a:t>Název školy: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smtClean="0"/>
              <a:t>Střední průmyslová škola, Ostrava - Vítk</a:t>
            </a:r>
            <a:r>
              <a:rPr lang="cs-CZ" dirty="0" smtClean="0">
                <a:solidFill>
                  <a:srgbClr val="FFFF00"/>
                </a:solidFill>
              </a:rPr>
              <a:t>ovic</a:t>
            </a:r>
            <a:r>
              <a:rPr lang="cs-CZ" dirty="0" smtClean="0"/>
              <a:t>e, 	příspěvková organizace</a:t>
            </a:r>
          </a:p>
          <a:p>
            <a:endParaRPr lang="cs-CZ" b="1" dirty="0" smtClean="0"/>
          </a:p>
          <a:p>
            <a:r>
              <a:rPr lang="cs-CZ" b="1" dirty="0" smtClean="0">
                <a:solidFill>
                  <a:srgbClr val="FFFF00"/>
                </a:solidFill>
              </a:rPr>
              <a:t>A</a:t>
            </a:r>
            <a:r>
              <a:rPr lang="cs-CZ" b="1" dirty="0" smtClean="0"/>
              <a:t>utor:</a:t>
            </a:r>
            <a:r>
              <a:rPr lang="cs-CZ" dirty="0" smtClean="0"/>
              <a:t> 		PaedDr. Hana Mikolajková</a:t>
            </a:r>
          </a:p>
          <a:p>
            <a:endParaRPr lang="cs-CZ" b="1" dirty="0" smtClean="0">
              <a:solidFill>
                <a:srgbClr val="FFFF00"/>
              </a:solidFill>
            </a:endParaRPr>
          </a:p>
          <a:p>
            <a:r>
              <a:rPr lang="cs-CZ" b="1" dirty="0" smtClean="0">
                <a:solidFill>
                  <a:srgbClr val="FFFF00"/>
                </a:solidFill>
              </a:rPr>
              <a:t>D</a:t>
            </a:r>
            <a:r>
              <a:rPr lang="cs-CZ" b="1" dirty="0" smtClean="0"/>
              <a:t>atum:</a:t>
            </a:r>
            <a:r>
              <a:rPr lang="cs-CZ" dirty="0" smtClean="0"/>
              <a:t> 		28.05.2012</a:t>
            </a:r>
          </a:p>
          <a:p>
            <a:endParaRPr lang="cs-C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ázev: 		</a:t>
            </a:r>
            <a:r>
              <a:rPr lang="cs-CZ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VY_32_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INOVACE_8.1.9</a:t>
            </a:r>
          </a:p>
          <a:p>
            <a:endParaRPr lang="cs-CZ" b="1" dirty="0" smtClean="0">
              <a:solidFill>
                <a:srgbClr val="FFFF00"/>
              </a:solidFill>
            </a:endParaRPr>
          </a:p>
          <a:p>
            <a:r>
              <a:rPr lang="cs-CZ" b="1" dirty="0" smtClean="0">
                <a:solidFill>
                  <a:srgbClr val="FFFF00"/>
                </a:solidFill>
              </a:rPr>
              <a:t>Čí</a:t>
            </a:r>
            <a:r>
              <a:rPr lang="cs-CZ" b="1" dirty="0" smtClean="0"/>
              <a:t>slo projekt</a:t>
            </a:r>
            <a:r>
              <a:rPr lang="cs-CZ" b="1" dirty="0" smtClean="0">
                <a:solidFill>
                  <a:srgbClr val="FFFF00"/>
                </a:solidFill>
              </a:rPr>
              <a:t>u:</a:t>
            </a:r>
            <a:r>
              <a:rPr lang="cs-CZ" dirty="0" smtClean="0">
                <a:solidFill>
                  <a:srgbClr val="FFFF00"/>
                </a:solidFill>
              </a:rPr>
              <a:t> 	CZ.1.07/1.5.00/34.0125</a:t>
            </a:r>
          </a:p>
          <a:p>
            <a:endParaRPr lang="cs-CZ" b="1" dirty="0" smtClean="0">
              <a:solidFill>
                <a:schemeClr val="bg1"/>
              </a:solidFill>
            </a:endParaRPr>
          </a:p>
          <a:p>
            <a:r>
              <a:rPr lang="cs-CZ" b="1" dirty="0" smtClean="0"/>
              <a:t>Téma:     </a:t>
            </a:r>
            <a:r>
              <a:rPr lang="cs-CZ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Německo - hospodářství země</a:t>
            </a:r>
          </a:p>
          <a:p>
            <a:endParaRPr lang="cs-CZ" b="1" dirty="0" smtClean="0">
              <a:solidFill>
                <a:schemeClr val="bg1"/>
              </a:solidFill>
            </a:endParaRPr>
          </a:p>
          <a:p>
            <a:r>
              <a:rPr lang="cs-CZ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Anota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ce: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"DUM; Prezentace slouží k vysvětlení  nového učiva .Žáci se interaktivně, ústně i písemně seznamují s novým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učivem.“    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ázek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6430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2290" name="AutoShape 2" descr="data:image/jpeg;base64,/9j/4AAQSkZJRgABAQAAAQABAAD/2wCEAAkGBhQSEBUUEhQVFBUUFBQUFRQUFxcVFBQUFBQVFBQUFRUXHCYeFxkjGRQUHy8gIycpLCwsFR4xNTAqNSYrLCkBCQoKDgwOGg8PGikcHh8pKSkpKSwpKSwsKSksKS4pKSwpLCwpLCksLCksKSksKSwsLCkpLCkpLCkpLCksKSwpLP/AABEIAK0BJAMBIgACEQEDEQH/xAAbAAABBQEBAAAAAAAAAAAAAAAEAQIDBQYAB//EAD8QAAEDAgQEBAIGCQMFAQAAAAEAAhEDBAUSITEGQVFhEyJxkRSBIzKhsdHwB0JSU3KSssHxM2JzFjRDouEV/8QAGgEAAgMBAQAAAAAAAAAAAAAAAgMABAUBBv/EACwRAAICAgIBAwMDBAMAAAAAAAABAhEDBBIhMRNBUQVhcSIjsTJCkfEUFTP/2gAMAwEAAhEDEQA/AAcqdC5OXnWa9CZU4UwlhKAhCoTwwk8BSAJQFDtEXgpPARIalyqWTiC+Ek8JGCml8Jc5E4geRL4aMFBL4K5yJxAfC7Jfh0d4STwkXInEB+GXfDI0003KpZKAvhkhtkbkSQpZKAvh0hoIwpvhrpygM0k3w0b4SrrrGKVN2UzMwiVvpHGqJDRSGiixBGhkdtU14A3KlkoENJIaKmNUTDdeqkDZCnaOUBmkkNBGFiQtUs5xA/ASGgiiEhXbZOIJ4KYaYUWI3haNCqS7vHZMxO+0JsIOQEmkXVWq1o1MIcXzDs4e6y1S+dtJULbshW1rfIh5kbJtSQnctIWQbiz+sKWjiztZK49aRPWiXtWrBiQuVEboHn7rkXonPUR6h4ATm2yhFXupW1u6yOzQof8ACHolFseiUVu6e2v3QtsI5tqeid8I7olFZSNrIW2SiMW56Fd4R6IgVz1ThXPVcthUDCkUoplFCr1TLi/p0xNRwaP9351XbZKREKacKZVHefpEt2PygF8frDb5LM8U8deMGigXsEeb9U/YdlYx62Wb8UKnlhFeTf16jWCXkNAEknTTrqkt6rXiWODh2MrxS6xB9Qy57nepJUmF4xUoVW1GHUHbkR0I6K5/174+eyr/AMtX4PaagDQSTAG5VXU4gtsriKrTlBMcz2Erz2+40rVGuaYGYzInTsFQPqk7rmLQb/rdHZ7SX9JvaHHc1g0tAYTEjUgdVqbHEaVb/TeCYmNj7LxplWFbYDioo1M+pcAQ0DqdJKbm041cQMey7pnrJoJHU9FlcG4kdVflL9fXZaG8u2tZ5nAadVmyhKLpl5SUlaKjiHHRQZ5XAumO4WAvsVdVcS4pcdqE1n6zJ0KrStnXwxhG/czc2WUnXsXuEcT1KIDRBbOs/irTE+KmvYMuhO8cvRY4FKCjlrwb5ALNJKjT2GKkah22up37LS2GMtdodD3WAs3R81bYbTdn2kdxIVbNhiWMWVm7LU0sQVhfmADr6KwJWa+i35IXMgISrcADWUZXdos/ij9DPNHBcmDLopMVxKXGPtVc++lsFLfxOmqBLlsY4LijOySdjy5NAlK3UJTIThZEQuDkhTUQBIay5RSuUO2evNyqUZeqG/O6dH5leaNkIDR1UjafQoYD8ynt9ChCCfCPVODT1UA9CpAD0KEInk9U4VCoMp6FPa3sVw6kTNrLy7i3iF9eqWz5GkwAtZxhjgo0ixv1nggxu0Rz6LzF71q6OD+9lHay1+hHFyQlNlItUzh6SU2VyhCQFIkSFQg4JzakFRpJXSFvhFxFUEGHTAnaT1VrxJVqeJrMRA/usvTfBVhiOJl4aJMNEAE7D15qtPFc1IsQyVBoh8bluevP5I4YcDSJzDNybzKqGuVhaGNyjmnXQMGvcBcwhNRVanJiFC2gSYRqXQDj2HYTalx9IW7wygzLE6+ixmDl1N40kc1p7C5iTtPI7rM2rbL+ukkX9OwHLdSOoFAUsRiJKMF+07eyzXZbVDalErM47eQS0bhX1/jjGAwPN0WNxBzqji4w2TKta8G3bE5X10Utd5nUeyFcrCu0bfn5ISqyFsxZmyI2PhEEgjVCFOpvhE4gJnVGqNymeFGGqI40IFyXIuREo9WDO6cG9wnNYpG0gvLORuUNDVIPVPbTClZSCHkEokLXkKVtVTtpBSNohc5BqIOKqquJsebRoOAcW1HCGQJIJ59tFflgAnkNV5jx5izK1YCnqGNif2idVZ1Mfq5FfhCNifpwM5WuHOJLiSTqSdd1DK4lcvRr7GK3fkRKkSgKHBWq6wThx1wdDGm5UeBYb4r2tJAkjU7L0+nQbSptbTA6abkrP2tr0/0x8l3X11PtmCveFG0pl0iDHLVZu5o5TG62PEtq8OzF0zy2A+SyFwNU3WnKStuwdiKj0lQOuSwuDVbKhwKXMpqFi95hoJ5Ip2AVW7sKBziumw1jk/CAKbZRlEkKenh0DqVNaYc4vAjUmEuWSI2OOSfgR+/Qo7AKIc4tc2Z59Fc/9KSPNI9FNb4aKW3JUJ7MXFpFyOFp2x4sGsHlCFuNtN0RUDjzQ7aRmFWi/dsc0BC+LYnZNq46GGRqm4v5QdN1nHvJV3FijkVsrZMjj0WNTFASSeqHuMSnbZVzlzVcWKKKbySZLUrEqPMkJXAptJC27OCXKuhSNapZ2iRrJCVlBJSdyUgS+w1R3w4XJ7SuXLYXR6SLgJ4rjqgQnZD1Xm6RsoPFcdVK2t3VcKR6p3gHqhoJFoK/dL8T3VZ4J6pMrkPEKxOKcWDLZ41JcIEGIkjVeUPMr0HHsrRnqPyiIy75ueg5rz+q6Se63fp8UodGXuu5IjXBTW9qXmGiSrvAuFHVXS/ysB1/aPYD+6uzyRgrkynDFKb6QHacP1ajA9o0Punf/g1BoWkGea9Jp2wY2KYDdNBsElvawPNBJM/P5rIf1GXdLo01pxrsz2CcP+H5i4S3lHXmtFb3bmgtJBg6FTGmI0HJBNs9SNSFRnleR3ItRxqCpGV4srnN68+3QLMPC2uKYX59RpGhWbq24Dj6rZ1ckeCSM/ZxNysEoWeaIBlXlvY06Y8wkx6hJg9m7MOvLuibmg5vmOo2g8lzJluXGw8WFRXJh+DV2gjK0N66aFLj12xsa+Y/q8lQjGsggAdkx1bxWyXeaeX3JPoPnyl4GerGqRosCw4PbLtp0WktcPoUiXASZ3PL0VFw/Jp+hVmQs/NJuTVlmC68B1W8YeUIG6LY6ymFiY9oSkkg32C3FcRACS3c3TYFPNFqiDA06J6aoW12di9s0sMt5LJGxJWpvamYRKAJAAEK1rzcI0IyY1JmUubctUAV/eWZc7bfkFDVwQ8lpRzquyjPA76KUtT6VPVS1bMtMFT0qYCa5WuhKg77GMoSYTnWkHRFtqADbdOFuHbFJc68j/TQGxo+aV9LKU+rax+KlaQWwfddv3B4+zImVRC5DHRcj4gcjcMuCBojKVzIVOBJ1Ma6IylU0WFOCNiLLJtcqQXPoq5tbVTNekOAxMMFx2UjayCapWhLaQSMvx7RJcx88suXpzkfnksgtlxu0ZWETmk68g3/ACshSbLgOpXotN/soxttfus13CPDhcW1XfViYG8g6fctsy2AOg3VZgdEUqDWgzE/aVZC4WFtZpZMjs18GJQgghlEKRtuOgQrbhTC5VN2WUkENDegUXhNkkDdcKpUgehsKkQ1KLS0giZWVv8AhsmpI+XLnste4qF5b0TcWaUH0BPGpGLr0nUoJ5SB/hDYteZ6Y1/iWuvrZj5kcvyV5/idD6QtbqJ/wtXVmsr78op54uEevcqazdVcYRhbnxpA6rrfBHOMEEStZhth4TA0mYVnZ2lGNRfZWwa7u2FYfQFNgaVM6qFC94UJcsXuTtmlVBD3qBzlEahTS8piiAyQqMhRl5TXPKNIFiVQozS0XOJTSSmoChhpdkpcUheUxzijVnKB7q0D5ndV7LJwdtIVqXppqJ8MkkqFyxpuwJ9l7paNtlM7Io1Ex7kXNvo5wQPVaqx1WHKyqtJCAqUIkqxiZWyxdgtQalco3u1XK2U2zZ+FPZTMbCQVBKkzBefbZuqJzQJRArNHL891BTqBSVIg9YKW+32Gl0S1L9jImdddATA0kmOWo90U2oF59f4i7xyGkhv1cvYgFwj1H2LcWoBaCZE8teqZsayxRT+ReHL6kml7FfxawG3cYkggdhrusRYUwarAZguAIG8St/j1AG2qax5Z9iCsfwzal9yzKYy+YnsOXz2V7Smlgk/i/wCCntwbzRXyel2tNjGhrRAHf8VOA3oh2QBqiKYHVeem+7NqMSRrG9E7wmpzWpalOWkbSCJ6SN0rl2MUTL8Q8QURVpUTUe1vifTlktc1uwGaJ3M6cgrnhs+JbNc5xcZe3MdyG1HNBJ9AF5hxJbll09rnZjI123AXon6OxFqc5majoE7AaH01krb28EMeqnH7GXr5ZT2HFr5Lp1AdVDUbGytxkPRRvazoFhLIa/plOaZQLsFYXZsonf1WgLhyhQ1HDsmRyyXgF4k/JW/DtHJNe0dEXUIQ1RyNSbFuKQO+FC6FK96ie9OiLaIzCY4pXuUbnJyAGuKiLk9zlG56agGhHFRucnOqKN1RGkCzimELjUTDVTEgRCEhCQ1EhqJgJxCYQu8RNzokmCc5qidR+1PzJuZGrQDSAamG66JUbmXJvqSFejAm8fzKdtUoZuUnU+iZXxBrGmdTqNCJ58kjhfSRY5JK2E0bwOMNIJG8HZH060rCW1yW5tdxH2g/2WkwXEwaQaRLhI3Gu52RZ9birj2KwbKm6fRT4qZunR+2tzSqHQb99p7rC3lUOupjdw017dV6Ewpe86hBB6cbnP8AJFXpZ2Fu8g/cs3wZYuNWo4aZRlPqTt9i2NMoHhm1DTXg713DXTbX+6o487jhmvwW8mDllg/yWdGzci6NqZU1JvdEta0CTyBPtqsmWVvo0liS7G07Yp1WxLmkbSCJ6SIUXD2O0rprnU8wDHZTmABkidIJVyaYc0iYkET07pU3PFPjLponOLjce0eE8T2bqd5UY4gnMNQIGoB2XonBmEu+Fa8uBzGpAAiIqOB1nXUFYnjq0czEHBzw8nwzmDcu7RHlk/evVOB6MWDMxkk1dhEfSvB568/dei+pZWtOLXvX8GFqpR2Juvk59qQOqFqtJcA2VpGhobsh6dFskwvNLL8m4mn7FVTsnAaqOpZu7K6fUHRDVKwUWVsYo37FO+2KHfRVrWuAgqtwE+MpAyxoAfQUD6KLqXAQz6wVqLYhxQO+koXsCnfVCgdUCsRbFOKInBRvaFI94UTqgTo2LaI3Qo3EKR1QJhqBNVgNEbkwqR1QJhqBNQNDCmlKXJhcjQDOKQri5MJRoBilNKaSkJRJAj1yilcioCwZrIJOsDXXkh8UvA4QOR6b6b+8qwqw5pHUKpv2AACIM67wehBVnHTdlbMnGLS8ASvuHarQ0zvPT56faqFXeEUwGZo1kxujzpOFMRqf+iYJeVR8STyzz9q2NnijKklp235H2WFvHTUdPUqww+680thpFMg+oA39knPgWSC+xY19j08j+GzcMr91DglX/V/56n9lhn4o5zi528aQT5SBpGvVXWCcQRLdS5zy7aZmFRyaMo43Xd0X8e7CeRJ9G6ovKJe76N38Dv6Sqqhdn8hF1Lk+E/8Agfy/2lYbxvmvybiri/wVX6Lz9DW/5G/0rT4pjjKIyumXAgFusd1l/wBFzz4VaP3jf6Va8YYcXsDoAGozbRI0TtqEJ7zU/HX8FPVtayr7nm/Et+at25+YO+qMwBE5QANCTB+a9H4ZxapTw5jmMDiHR5yQ0h9Yt0LecuC8pdSmrl6uA9zC9hwzDXDBmeb/AMlPYcvjGgLW+oqEcWOLVrkkY2rP9ycn7msrUobNQtYecuAG2sTyVLV4gtgY+Ip7cnT9y1V9h4a1xcdIcSSdBodeyzgyNq0ySP8AtiBrJIBp7fMx7LyeBQmm2m/x/o1MeZvwwCrxDbfv6f8AMkp3jKgJpuDh1B9k/GKQ8NzjEy0xv+sNPXaEGyuPGqajVtMj08zR8tFbWGHC4p39/wDX3NHFKTdNoZd3DG/Wc1vqQPvKq6uLUf3rP5m/ipcWqNlkx9edtdGPVVb1hDmkNzZ36wOep9p+5X8OCLhydiM05KfFUEPxWl+8b/M1I6u3kZVdXc1tTRrdWmNBvLe3T+6S3u/o29mge2itPBFJONleM25VKgx1YId14zm4e6Gu3BwMgHQx7IAMZmHlbGU8huMpJ+1Ox4E13YjJkcXSotHXTf2h7pnjt6qqrUWQDlA8w0jlPNLRLQ50ADaI00TvQjVqxXqyunRYuqhMdVCAuCCRPcoemxkRAmT95RxwqrYEsrui1NRNL1UuptBdAG2nsVOKugRPEl4FrNfTDS9NL+6E8RJ4i4sZHkCi5ML0OXppej4APIgkvTDUUBckNREoAeqEZ1yHzpF3ic5kgrKuv62Z3yUzqsBAPdJToQp2VMuVyVCK2wuv5Y6H71Uoy0qQ1HkVxoHBPjOyG7Mvd6lJQuC2SOYI90yq6SUxF7UKcv1WhSURh934dRr4nKZhDJQo1apnItxdo2uG8QZ3RBbpI19OyuK2I/RP1/Uf/SVgLK7LXgN2MA6K6qXvkd/CfuKyc+pFTTSPS6u6542pPsvP0a3EU6o/3tP/AKlarEHurhzP1f8A5+K884OvCwP7uH3LVXOPlrDlLc0aDn6rO3cEnsuUV8F/QlB6seX3MBfWJZdeGQR52juJI/Feu29NtHBqLQYqV6lIMzlzszm3IdAE6AATpGy8juLx1S7D3QXGo0843Gi9W4kxPwsMwqoWjy1vEIHPKSYV/di5rFGT9/8ALSMHGoucq8NgH6QeN7gNubOqbc6ZTlbUa6czHeWSRPr3XlD3OGuvY8tN4K9a4zxG4dSddvpWzxWpeYeGS6myoyllOdxguGduvqvKLm5a5rAGBpaCHOBJz67kHQH0T/p8IRx1BJd918+4jaVV7dDKV04EEEyCCNTyMrUWfEY+sXkOz0wRmcfIA7MNzIkrJ0XwZiexU5vdTkaGg8on7SrmTFGfTQGDZli7suuKMUFVrCx0wXbT0Cz3jHqfdJUqE7pi7ixLHHihWxnlmm5snZcuzTJlG0sUc0RpsNyq1pXZkUoJ+QIZZw8MPucTcWkaa9D3QXjHqfdI588oTSuqKXg5PJKbtsk+Jd+0fdFUbrWZ5ga9IQITw+Nh76rrimcjNp+Qm8rmRB5cvVDCu7qf8ppcmqJJElNt2TsrmZknRTsu4Gx6IIFKuOKIptFmytPZKXoWmQBonZ0virHrIT+Ik8RQ50sqcScybOkL0zOmOcu8TjkSGquUCVd4g82DuqKNcuTBByItyh1NTdouM6mRvOqSNFxK6V04IuXLlCEtF3mCPqV/KfRVrHQU6pVnshcbY2GRxTDrR8MdJiYiFPh5cDJcW7wTylAW7oT7m4Ow0GiXKNtosY8vBJ/BNUqBtwDoQHNJjYwQVreL+J6dfDrOkw+alOYdDr+KwWZKX/YhngjOUZP+0FZ65deTVXvFrnWRt5MZKbdydGeHIgjqzryWUJSmoUxMx44wTUffsXlzPI02ckXLkwQcuXLlCHLly5Qhy5cuUIcuXLlCHLly5QhyUlIlChBWuU7HSFC0KWlsuM6iQNTkgSSgGVRwKa566UxxRHLOzLk1KugWf//Z"/>
          <p:cNvSpPr>
            <a:spLocks noChangeAspect="1" noChangeArrowheads="1"/>
          </p:cNvSpPr>
          <p:nvPr/>
        </p:nvSpPr>
        <p:spPr bwMode="auto">
          <a:xfrm>
            <a:off x="63500" y="-798513"/>
            <a:ext cx="2781300" cy="1647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symbol pro obrázek 6" descr="bez názvu.pn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0163" r="20163"/>
          <a:stretch>
            <a:fillRect/>
          </a:stretch>
        </p:blipFill>
        <p:spPr/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9144000" cy="7358089"/>
          </a:xfrm>
          <a:gradFill>
            <a:gsLst>
              <a:gs pos="0">
                <a:schemeClr val="bg2">
                  <a:lumMod val="90000"/>
                </a:schemeClr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cs-CZ" dirty="0" smtClean="0"/>
              <a:t>                                                        </a:t>
            </a:r>
          </a:p>
          <a:p>
            <a:r>
              <a:rPr lang="cs-CZ" sz="2600" b="1" i="1" dirty="0" smtClean="0">
                <a:solidFill>
                  <a:srgbClr val="FF0000"/>
                </a:solidFill>
              </a:rPr>
              <a:t>                         </a:t>
            </a:r>
            <a:r>
              <a:rPr lang="cs-CZ" sz="2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Deutschland</a:t>
            </a:r>
            <a:r>
              <a:rPr lang="cs-CZ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-Industrie,</a:t>
            </a:r>
            <a:r>
              <a:rPr lang="cs-CZ" sz="2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Rohstoffe</a:t>
            </a:r>
            <a:endParaRPr lang="cs-CZ" sz="26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600" b="1" i="1" dirty="0" smtClean="0">
                <a:solidFill>
                  <a:srgbClr val="FF0000"/>
                </a:solidFill>
              </a:rPr>
              <a:t>Industrie</a:t>
            </a:r>
          </a:p>
          <a:p>
            <a:endParaRPr lang="cs-CZ" sz="26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26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Bundesrepublik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Deutschland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nicht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reich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Bodenschätzen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cs-CZ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wichtigsten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sind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Steinkohle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Braunkohle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Kalisalz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cs-CZ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1" dirty="0" smtClean="0">
                <a:solidFill>
                  <a:srgbClr val="FFFF00"/>
                </a:solidFill>
              </a:rPr>
              <a:t>Die </a:t>
            </a:r>
            <a:r>
              <a:rPr lang="cs-CZ" sz="2800" b="1" dirty="0" err="1" smtClean="0">
                <a:solidFill>
                  <a:srgbClr val="FFFF00"/>
                </a:solidFill>
              </a:rPr>
              <a:t>Steinkohle</a:t>
            </a:r>
            <a:r>
              <a:rPr lang="cs-CZ" sz="2800" b="1" dirty="0" smtClean="0">
                <a:solidFill>
                  <a:srgbClr val="FFFF00"/>
                </a:solidFill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wird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Ruhrgebiet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Saarbecken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Aachner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Becken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gefördert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cs-CZ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</a:t>
            </a:r>
            <a:r>
              <a:rPr lang="cs-CZ" sz="28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Braunkohle</a:t>
            </a:r>
            <a:r>
              <a:rPr lang="cs-CZ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der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Lausitz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Leipzig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cs-CZ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1" dirty="0" err="1" smtClean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Kalisalz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gewinnt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 in der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Umgebung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der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Städte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Hannover,Erfurt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Magdeburg.</a:t>
            </a:r>
          </a:p>
        </p:txBody>
      </p:sp>
      <p:pic>
        <p:nvPicPr>
          <p:cNvPr id="6" name="Picture 2" descr="http://t3.gstatic.com/images?q=tbn:ANd9GcQnjoW-cjQZrXZAtxF0xApqWoxob6MeeB1Lmkl5U8LpVyQCijIQI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438400" cy="1714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symbol pro obrázek 6" descr="bez názvu.pn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0163" r="20163"/>
          <a:stretch>
            <a:fillRect/>
          </a:stretch>
        </p:blipFill>
        <p:spPr/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9715472" cy="7358089"/>
          </a:xfrm>
          <a:gradFill>
            <a:gsLst>
              <a:gs pos="0">
                <a:schemeClr val="bg2">
                  <a:lumMod val="90000"/>
                </a:schemeClr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70000" lnSpcReduction="20000"/>
          </a:bodyPr>
          <a:lstStyle/>
          <a:p>
            <a:endParaRPr lang="cs-CZ" sz="2600" b="1" i="1" dirty="0" smtClean="0">
              <a:solidFill>
                <a:srgbClr val="FF0000"/>
              </a:solidFill>
            </a:endParaRPr>
          </a:p>
          <a:p>
            <a:r>
              <a:rPr lang="cs-CZ" sz="3600" b="1" i="1" dirty="0" smtClean="0">
                <a:solidFill>
                  <a:srgbClr val="FF0000"/>
                </a:solidFill>
              </a:rPr>
              <a:t>                              </a:t>
            </a:r>
            <a:r>
              <a:rPr lang="cs-CZ" sz="3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Deutschland</a:t>
            </a:r>
            <a:r>
              <a:rPr lang="cs-CZ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cs-CZ" sz="3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Industriezweige</a:t>
            </a:r>
            <a:r>
              <a:rPr lang="cs-CZ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endParaRPr lang="cs-CZ" sz="3600" b="1" i="1" dirty="0" smtClean="0">
              <a:solidFill>
                <a:srgbClr val="FF0000"/>
              </a:solidFill>
            </a:endParaRPr>
          </a:p>
          <a:p>
            <a:endParaRPr lang="cs-CZ" sz="3600" b="1" i="1" dirty="0" smtClean="0">
              <a:solidFill>
                <a:srgbClr val="FF0000"/>
              </a:solidFill>
            </a:endParaRPr>
          </a:p>
          <a:p>
            <a:endParaRPr lang="cs-CZ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70000"/>
              </a:lnSpc>
            </a:pP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</a:t>
            </a:r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</a:t>
            </a:r>
            <a:r>
              <a:rPr lang="cs-CZ" sz="36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wichtigsten</a:t>
            </a:r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Industriezweige</a:t>
            </a:r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sind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Maschinenbau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elektronische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chemische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Industrie,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Bergbau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Hüttenwesen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Bauwesen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,Textil- 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Nahrungsmittelindustrie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lnSpc>
                <a:spcPct val="170000"/>
              </a:lnSpc>
            </a:pPr>
            <a:endParaRPr lang="cs-C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70000"/>
              </a:lnSpc>
            </a:pPr>
            <a:r>
              <a:rPr lang="cs-CZ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wichtigste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Industriezentrum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Ruhrgebiet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seiner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Schwerindustrie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cs-C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Zentren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des</a:t>
            </a:r>
            <a:r>
              <a:rPr lang="cs-CZ" sz="3600" b="1" dirty="0" smtClean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Maschinenbau</a:t>
            </a:r>
            <a:r>
              <a:rPr lang="cs-CZ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sind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Stuttgart 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Magdeburg.</a:t>
            </a:r>
          </a:p>
          <a:p>
            <a:endParaRPr lang="cs-C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BRD 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der 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drittgrö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cs-CZ" sz="3600" b="1" dirty="0" smtClean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Automobilproduzent</a:t>
            </a:r>
            <a:r>
              <a:rPr lang="cs-CZ" sz="3600" b="1" dirty="0" smtClean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Welt.In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Wolfsburg 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Stammwerk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des </a:t>
            </a:r>
            <a:r>
              <a:rPr lang="cs-CZ" sz="2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Volkswagen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konzerns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,in Ingolstadt </a:t>
            </a:r>
          </a:p>
          <a:p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Firma </a:t>
            </a:r>
            <a:r>
              <a:rPr lang="cs-CZ" sz="2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,in 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München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BMW,in Stuttgart 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Merzedes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Benz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Werke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cs-CZ" sz="26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26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http://t3.gstatic.com/images?q=tbn:ANd9GcQnjoW-cjQZrXZAtxF0xApqWoxob6MeeB1Lmkl5U8LpVyQCijIQI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0"/>
            <a:ext cx="2143108" cy="1714501"/>
          </a:xfrm>
          <a:prstGeom prst="rect">
            <a:avLst/>
          </a:prstGeom>
          <a:noFill/>
        </p:spPr>
      </p:pic>
      <p:sp>
        <p:nvSpPr>
          <p:cNvPr id="8" name="Šipka doprava 7"/>
          <p:cNvSpPr/>
          <p:nvPr/>
        </p:nvSpPr>
        <p:spPr>
          <a:xfrm>
            <a:off x="8215338" y="4214818"/>
            <a:ext cx="4571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symbol pro obrázek 6" descr="bez názvu.pn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0163" r="20163"/>
          <a:stretch>
            <a:fillRect/>
          </a:stretch>
        </p:blipFill>
        <p:spPr/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9144000" cy="7358089"/>
          </a:xfrm>
          <a:gradFill>
            <a:gsLst>
              <a:gs pos="0">
                <a:schemeClr val="bg2">
                  <a:lumMod val="90000"/>
                </a:schemeClr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cs-CZ" sz="3200" dirty="0" smtClean="0"/>
              <a:t>                             </a:t>
            </a:r>
          </a:p>
          <a:p>
            <a:r>
              <a:rPr lang="cs-CZ" sz="3200" dirty="0" smtClean="0"/>
              <a:t>                              </a:t>
            </a:r>
            <a:r>
              <a:rPr lang="cs-CZ" sz="3200" dirty="0" err="1" smtClean="0"/>
              <a:t>Ruhrgebiet</a:t>
            </a:r>
            <a:endParaRPr lang="cs-CZ" sz="3200" dirty="0" smtClean="0"/>
          </a:p>
          <a:p>
            <a:endParaRPr lang="cs-CZ" sz="3200" dirty="0" smtClean="0"/>
          </a:p>
        </p:txBody>
      </p:sp>
      <p:pic>
        <p:nvPicPr>
          <p:cNvPr id="8" name="Zástupný symbol pro obrázek 6" descr="karte_ruhrgebiet.gif"/>
          <p:cNvPicPr>
            <a:picLocks noChangeAspect="1"/>
          </p:cNvPicPr>
          <p:nvPr/>
        </p:nvPicPr>
        <p:blipFill>
          <a:blip r:embed="rId3"/>
          <a:srcRect l="15080" r="15080"/>
          <a:stretch>
            <a:fillRect/>
          </a:stretch>
        </p:blipFill>
        <p:spPr>
          <a:xfrm>
            <a:off x="1142976" y="1285860"/>
            <a:ext cx="6786610" cy="5429288"/>
          </a:xfrm>
          <a:prstGeom prst="rect">
            <a:avLst/>
          </a:prstGeom>
          <a:solidFill>
            <a:schemeClr val="bg2"/>
          </a:solidFill>
          <a:ln w="127000" cap="rnd" cmpd="sng" algn="ctr">
            <a:noFill/>
            <a:prstDash val="solid"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symbol pro obrázek 6" descr="bez názvu.pn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0163" r="20163"/>
          <a:stretch>
            <a:fillRect/>
          </a:stretch>
        </p:blipFill>
        <p:spPr/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0" y="1"/>
            <a:ext cx="9144000" cy="7358089"/>
          </a:xfrm>
          <a:gradFill>
            <a:gsLst>
              <a:gs pos="0">
                <a:schemeClr val="bg2">
                  <a:lumMod val="90000"/>
                </a:schemeClr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                                                        </a:t>
            </a:r>
          </a:p>
          <a:p>
            <a:r>
              <a:rPr lang="cs-CZ" sz="2600" b="1" i="1" dirty="0" smtClean="0">
                <a:solidFill>
                  <a:srgbClr val="FF0000"/>
                </a:solidFill>
              </a:rPr>
              <a:t>                     </a:t>
            </a:r>
            <a:r>
              <a:rPr lang="cs-CZ" sz="2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Deutschland</a:t>
            </a:r>
            <a:r>
              <a:rPr lang="cs-CZ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-LANDWIRTSCHAFT</a:t>
            </a:r>
            <a:endParaRPr lang="cs-CZ" sz="30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2600" b="1" i="1" dirty="0" smtClean="0">
              <a:solidFill>
                <a:srgbClr val="FF0000"/>
              </a:solidFill>
            </a:endParaRPr>
          </a:p>
          <a:p>
            <a:endParaRPr lang="cs-CZ" sz="26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cs-CZ" sz="2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Deutschland</a:t>
            </a:r>
            <a:r>
              <a:rPr lang="cs-CZ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baut</a:t>
            </a:r>
            <a:r>
              <a:rPr lang="cs-CZ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 </a:t>
            </a:r>
            <a:r>
              <a:rPr lang="cs-CZ" sz="2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Getreide</a:t>
            </a:r>
            <a:r>
              <a:rPr lang="cs-CZ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Kartoffeln</a:t>
            </a:r>
            <a:r>
              <a:rPr lang="cs-CZ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Zuckerrüben</a:t>
            </a:r>
            <a:r>
              <a:rPr lang="cs-CZ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Hopfen</a:t>
            </a:r>
            <a:r>
              <a:rPr lang="cs-CZ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</a:t>
            </a:r>
            <a:r>
              <a:rPr lang="cs-CZ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Wein</a:t>
            </a:r>
            <a:r>
              <a:rPr lang="cs-CZ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</a:t>
            </a:r>
            <a:r>
              <a:rPr lang="cs-CZ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cs-CZ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</a:t>
            </a:r>
            <a:r>
              <a:rPr lang="cs-CZ" sz="2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Tierzucht</a:t>
            </a:r>
            <a:r>
              <a:rPr lang="cs-CZ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konzentriert</a:t>
            </a:r>
            <a:r>
              <a:rPr lang="cs-CZ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sich</a:t>
            </a:r>
            <a:r>
              <a:rPr lang="cs-CZ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auf</a:t>
            </a:r>
            <a:r>
              <a:rPr lang="cs-CZ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Rinder</a:t>
            </a:r>
            <a:r>
              <a:rPr lang="cs-CZ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</a:t>
            </a:r>
            <a:r>
              <a:rPr lang="cs-CZ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Schweine</a:t>
            </a:r>
            <a:r>
              <a:rPr lang="cs-CZ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cs-CZ" sz="2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Sehr</a:t>
            </a:r>
            <a:r>
              <a:rPr lang="cs-CZ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wichtig</a:t>
            </a:r>
            <a:r>
              <a:rPr lang="cs-CZ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cs-CZ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auch</a:t>
            </a:r>
            <a:r>
              <a:rPr lang="cs-CZ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Fischfang</a:t>
            </a:r>
            <a:r>
              <a:rPr lang="cs-CZ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cs-CZ" sz="26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Seznam zdrojů:</a:t>
            </a:r>
          </a:p>
          <a:p>
            <a:r>
              <a:rPr lang="cs-CZ" sz="2800" b="1" dirty="0" err="1" smtClean="0"/>
              <a:t>Justová</a:t>
            </a:r>
            <a:r>
              <a:rPr lang="cs-CZ" sz="2800" b="1" dirty="0" smtClean="0"/>
              <a:t>,H.:</a:t>
            </a:r>
            <a:r>
              <a:rPr lang="cs-CZ" sz="2800" b="1" dirty="0" err="1" smtClean="0"/>
              <a:t>Deutschsprachige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Länder</a:t>
            </a:r>
            <a:r>
              <a:rPr lang="cs-CZ" sz="2800" b="1" dirty="0" smtClean="0"/>
              <a:t>,Fragment</a:t>
            </a:r>
          </a:p>
          <a:p>
            <a:r>
              <a:rPr lang="cs-CZ" sz="2800" b="1" dirty="0" err="1" smtClean="0"/>
              <a:t>Drmlová</a:t>
            </a:r>
            <a:r>
              <a:rPr lang="cs-CZ" sz="2800" b="1" dirty="0" smtClean="0"/>
              <a:t>,D. a kol.:Německy s úsměvem,nově,</a:t>
            </a:r>
            <a:r>
              <a:rPr lang="cs-CZ" sz="2800" b="1" dirty="0" err="1" smtClean="0"/>
              <a:t>Fraus</a:t>
            </a:r>
            <a:endParaRPr lang="cs-CZ" sz="2800" b="1" dirty="0" smtClean="0"/>
          </a:p>
          <a:p>
            <a:r>
              <a:rPr lang="cs-CZ" sz="2800" b="1" dirty="0" smtClean="0"/>
              <a:t>Motta,G.: direkt 3, </a:t>
            </a:r>
            <a:r>
              <a:rPr lang="cs-CZ" sz="2800" b="1" dirty="0" err="1" smtClean="0"/>
              <a:t>Klett</a:t>
            </a:r>
            <a:r>
              <a:rPr lang="cs-CZ" sz="2800" b="1" dirty="0" smtClean="0"/>
              <a:t> nakladatelství</a:t>
            </a:r>
          </a:p>
          <a:p>
            <a:endParaRPr lang="cs-CZ" sz="2800" b="1" dirty="0" smtClean="0"/>
          </a:p>
          <a:p>
            <a:r>
              <a:rPr lang="cs-CZ" sz="2800" b="1" dirty="0" smtClean="0"/>
              <a:t>Obrázky: www.</a:t>
            </a:r>
            <a:r>
              <a:rPr lang="cs-CZ" sz="2800" b="1" dirty="0" err="1" smtClean="0"/>
              <a:t>google.cz</a:t>
            </a:r>
            <a:r>
              <a:rPr lang="cs-CZ" sz="2800" b="1" dirty="0" smtClean="0"/>
              <a:t>-Německo</a:t>
            </a:r>
          </a:p>
          <a:p>
            <a:endParaRPr lang="cs-CZ" sz="2800" dirty="0" smtClean="0"/>
          </a:p>
          <a:p>
            <a:r>
              <a:rPr lang="cs-CZ" sz="2800" dirty="0" smtClean="0"/>
              <a:t>                                          </a:t>
            </a:r>
          </a:p>
          <a:p>
            <a:endParaRPr lang="cs-CZ" sz="2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1104</TotalTime>
  <Words>184</Words>
  <Application>Microsoft Office PowerPoint</Application>
  <PresentationFormat>Předvádění na obrazovce (4:3)</PresentationFormat>
  <Paragraphs>61</Paragraphs>
  <Slides>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Arkýř</vt:lpstr>
      <vt:lpstr>Snímek 1</vt:lpstr>
      <vt:lpstr>Snímek 2</vt:lpstr>
      <vt:lpstr>Snímek 3</vt:lpstr>
      <vt:lpstr>Snímek 4</vt:lpstr>
      <vt:lpstr>Snímek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sklopřídavných jmen               v nej</dc:title>
  <dc:creator>MikMik</dc:creator>
  <cp:lastModifiedBy>Mikolajkova</cp:lastModifiedBy>
  <cp:revision>180</cp:revision>
  <dcterms:created xsi:type="dcterms:W3CDTF">2012-03-14T17:40:20Z</dcterms:created>
  <dcterms:modified xsi:type="dcterms:W3CDTF">2012-05-29T18:41:40Z</dcterms:modified>
</cp:coreProperties>
</file>