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8" r:id="rId3"/>
    <p:sldId id="269" r:id="rId4"/>
    <p:sldId id="274" r:id="rId5"/>
    <p:sldId id="273" r:id="rId6"/>
    <p:sldId id="275" r:id="rId7"/>
    <p:sldId id="276" r:id="rId8"/>
    <p:sldId id="277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193" autoAdjust="0"/>
    <p:restoredTop sz="88284" autoAdjust="0"/>
  </p:normalViewPr>
  <p:slideViewPr>
    <p:cSldViewPr>
      <p:cViewPr varScale="1">
        <p:scale>
          <a:sx n="65" d="100"/>
          <a:sy n="65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68028-459E-4983-9FFF-903E63AACE6D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A7B01-C07F-4A98-B6AB-9BFCEEFFFCF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CA7B01-C07F-4A98-B6AB-9BFCEEFFFCFD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C2E27A5-70BF-4EC8-9ECC-EBC8B17117C8}" type="datetimeFigureOut">
              <a:rPr lang="cs-CZ" smtClean="0"/>
              <a:pPr/>
              <a:t>27.5.2012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2920C24-7AAE-4985-BCAF-592E36BF77C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6B19C"/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84" y="0"/>
            <a:ext cx="9929882" cy="7687712"/>
          </a:xfrm>
          <a:prstGeom prst="rect">
            <a:avLst/>
          </a:prstGeom>
          <a:noFill/>
        </p:spPr>
      </p:pic>
      <p:sp>
        <p:nvSpPr>
          <p:cNvPr id="3" name="Obdélník 2"/>
          <p:cNvSpPr/>
          <p:nvPr/>
        </p:nvSpPr>
        <p:spPr>
          <a:xfrm>
            <a:off x="1142976" y="2087463"/>
            <a:ext cx="7358082" cy="477053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Název školy:</a:t>
            </a:r>
            <a:r>
              <a:rPr lang="cs-CZ" dirty="0" smtClean="0">
                <a:solidFill>
                  <a:srgbClr val="FF0000"/>
                </a:solidFill>
              </a:rPr>
              <a:t> Střední průmyslová škola, Ostrava - Vítkovice, </a:t>
            </a:r>
            <a:r>
              <a:rPr lang="cs-CZ" dirty="0" smtClean="0"/>
              <a:t>	příspěvková organizace</a:t>
            </a:r>
          </a:p>
          <a:p>
            <a:endParaRPr lang="cs-CZ" b="1" dirty="0" smtClean="0"/>
          </a:p>
          <a:p>
            <a:r>
              <a:rPr lang="cs-CZ" b="1" dirty="0" smtClean="0"/>
              <a:t>Autor:</a:t>
            </a:r>
            <a:r>
              <a:rPr lang="cs-CZ" dirty="0" smtClean="0"/>
              <a:t> 		PaedDr. Hana Mikolajková</a:t>
            </a:r>
          </a:p>
          <a:p>
            <a:endParaRPr lang="cs-CZ" b="1" dirty="0" smtClean="0"/>
          </a:p>
          <a:p>
            <a:r>
              <a:rPr lang="cs-CZ" b="1" dirty="0" smtClean="0"/>
              <a:t>Datum:</a:t>
            </a:r>
            <a:r>
              <a:rPr lang="cs-CZ" dirty="0" smtClean="0"/>
              <a:t> 		26.05.2012</a:t>
            </a:r>
          </a:p>
          <a:p>
            <a:endParaRPr lang="cs-CZ" b="1" dirty="0" smtClean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Název: 		VY_32_INOVACE_8.1.7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/>
              <a:t>Číslo projektu:</a:t>
            </a:r>
            <a:r>
              <a:rPr lang="cs-CZ" dirty="0" smtClean="0"/>
              <a:t> 	CZ.1.07/1.5.00/34.0125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Téma</a:t>
            </a:r>
            <a:r>
              <a:rPr lang="cs-CZ" b="1" dirty="0" smtClean="0"/>
              <a:t>:                         </a:t>
            </a:r>
            <a:r>
              <a:rPr lang="cs-CZ" sz="2600" b="1" dirty="0" smtClean="0"/>
              <a:t>Německo-</a:t>
            </a:r>
          </a:p>
          <a:p>
            <a:r>
              <a:rPr lang="cs-CZ" sz="2600" b="1" dirty="0" smtClean="0"/>
              <a:t>          geografické údaje a povrch</a:t>
            </a:r>
          </a:p>
          <a:p>
            <a:endParaRPr lang="cs-CZ" b="1" dirty="0" smtClean="0">
              <a:solidFill>
                <a:schemeClr val="accent1"/>
              </a:solidFill>
            </a:endParaRPr>
          </a:p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Anotace:</a:t>
            </a:r>
            <a:r>
              <a:rPr lang="cs-CZ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"DUM; Prezentace slouží k vysvětlení  nového učiva .Žáci se interaktivně, ústně i písemně seznamují s novým učivem.“    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obrázek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285784" y="0"/>
            <a:ext cx="10072758" cy="164305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1"/>
            <a:ext cx="9144000" cy="735808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geographische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Angaben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Bundesrepublik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Staat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Mitteleuropa.Sie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nimmt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Fläche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360 000 km2 .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Zu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Territorium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gehören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verschiedene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Inseln.Der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von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ihnen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Rügen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BRD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zählt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80 000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000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Einwohner.Die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Bevölkerung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fast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deutsch.In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leben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auch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Sorben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Nieder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Oberlausitz</a:t>
            </a:r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</a:p>
          <a:p>
            <a:r>
              <a:rPr lang="cs-CZ" sz="2000" b="1" dirty="0" smtClean="0"/>
              <a:t>Die </a:t>
            </a:r>
            <a:r>
              <a:rPr lang="cs-CZ" sz="2000" b="1" dirty="0" err="1" smtClean="0"/>
              <a:t>Amtsprache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ist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Deutsch.Sehr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beliebt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sind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verschiedene</a:t>
            </a:r>
            <a:r>
              <a:rPr lang="cs-CZ" sz="2000" b="1" dirty="0" smtClean="0"/>
              <a:t> 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Dialekte.</a:t>
            </a: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BRD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16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Bundesländer.Davon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drei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Stadtstaaten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:Berlin,Hamburg,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Bremen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</a:t>
            </a:r>
            <a:r>
              <a:rPr lang="el-G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Städte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Berlin,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München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Köln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Rhein</a:t>
            </a:r>
            <a:r>
              <a:rPr 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,Hamburg,…</a:t>
            </a:r>
            <a:endParaRPr lang="cs-CZ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1"/>
            <a:ext cx="9144000" cy="685799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geographische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Angaben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</a:p>
          <a:p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Grenze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BRD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grenzt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Norden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Dänemark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r>
              <a:rPr lang="cs-CZ" sz="2600" b="1" i="1" dirty="0" smtClean="0"/>
              <a:t>                             </a:t>
            </a:r>
            <a:r>
              <a:rPr lang="cs-CZ" sz="2600" b="1" i="1" dirty="0" err="1" smtClean="0"/>
              <a:t>im</a:t>
            </a:r>
            <a:r>
              <a:rPr lang="cs-CZ" sz="2600" b="1" i="1" dirty="0" smtClean="0"/>
              <a:t> Osten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Polen,</a:t>
            </a:r>
          </a:p>
          <a:p>
            <a:r>
              <a:rPr lang="cs-CZ" sz="2600" b="1" i="1" dirty="0" smtClean="0"/>
              <a:t>                             </a:t>
            </a:r>
            <a:r>
              <a:rPr lang="cs-CZ" sz="2600" b="1" i="1" dirty="0" err="1" smtClean="0"/>
              <a:t>im</a:t>
            </a:r>
            <a:r>
              <a:rPr lang="cs-CZ" sz="2600" b="1" i="1" dirty="0" smtClean="0"/>
              <a:t>  </a:t>
            </a:r>
            <a:r>
              <a:rPr lang="cs-CZ" sz="2600" b="1" i="1" dirty="0" err="1" smtClean="0"/>
              <a:t>Südosten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unsere</a:t>
            </a:r>
            <a:r>
              <a:rPr lang="cs-CZ" sz="2600" b="1" i="1" dirty="0" smtClean="0"/>
              <a:t> Republik,</a:t>
            </a:r>
          </a:p>
          <a:p>
            <a:r>
              <a:rPr lang="cs-CZ" sz="2600" b="1" i="1" dirty="0" smtClean="0"/>
              <a:t>          </a:t>
            </a:r>
            <a:r>
              <a:rPr lang="cs-CZ" sz="2600" b="1" i="1" dirty="0" err="1" smtClean="0"/>
              <a:t>im</a:t>
            </a:r>
            <a:r>
              <a:rPr lang="cs-CZ" sz="2600" b="1" i="1" dirty="0" smtClean="0"/>
              <a:t>  </a:t>
            </a:r>
            <a:r>
              <a:rPr lang="cs-CZ" sz="2600" b="1" i="1" dirty="0" err="1" smtClean="0"/>
              <a:t>Süden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Ősterreich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und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die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Schweiz</a:t>
            </a:r>
            <a:r>
              <a:rPr lang="cs-CZ" sz="2600" b="1" i="1" dirty="0" smtClean="0"/>
              <a:t>,</a:t>
            </a:r>
          </a:p>
          <a:p>
            <a:r>
              <a:rPr lang="cs-CZ" sz="2600" b="1" i="1" dirty="0" smtClean="0"/>
              <a:t>                             </a:t>
            </a:r>
            <a:r>
              <a:rPr lang="cs-CZ" sz="2600" b="1" i="1" dirty="0" err="1" smtClean="0"/>
              <a:t>im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Westen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Frankreich</a:t>
            </a:r>
            <a:r>
              <a:rPr lang="cs-CZ" sz="2600" b="1" i="1" dirty="0" smtClean="0"/>
              <a:t>,</a:t>
            </a:r>
          </a:p>
          <a:p>
            <a:r>
              <a:rPr lang="cs-CZ" sz="2600" b="1" i="1" dirty="0" err="1" smtClean="0"/>
              <a:t>im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Nordwesten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an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die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Niederlande</a:t>
            </a:r>
            <a:r>
              <a:rPr lang="cs-CZ" sz="2600" b="1" i="1" dirty="0" smtClean="0"/>
              <a:t>,</a:t>
            </a:r>
            <a:r>
              <a:rPr lang="cs-CZ" sz="2600" b="1" i="1" dirty="0" err="1" smtClean="0"/>
              <a:t>Belgien</a:t>
            </a:r>
            <a:r>
              <a:rPr lang="cs-CZ" sz="2600" b="1" i="1" dirty="0" smtClean="0"/>
              <a:t> </a:t>
            </a:r>
            <a:r>
              <a:rPr lang="cs-CZ" sz="2600" b="1" i="1" dirty="0" err="1" smtClean="0"/>
              <a:t>und</a:t>
            </a:r>
            <a:r>
              <a:rPr lang="cs-CZ" sz="2600" b="1" i="1" dirty="0" smtClean="0"/>
              <a:t> Luxemburg.</a:t>
            </a:r>
          </a:p>
          <a:p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Eine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natürliche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Grenze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bildet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Ostsee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  <p:sp>
        <p:nvSpPr>
          <p:cNvPr id="7" name="Šipka dolů 6"/>
          <p:cNvSpPr/>
          <p:nvPr/>
        </p:nvSpPr>
        <p:spPr>
          <a:xfrm>
            <a:off x="6143636" y="5857892"/>
            <a:ext cx="484632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8" name="Šipka dolů 7"/>
          <p:cNvSpPr/>
          <p:nvPr/>
        </p:nvSpPr>
        <p:spPr>
          <a:xfrm>
            <a:off x="1928794" y="5857892"/>
            <a:ext cx="484632" cy="785818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9" name="Šipka dolů 8"/>
          <p:cNvSpPr/>
          <p:nvPr/>
        </p:nvSpPr>
        <p:spPr>
          <a:xfrm>
            <a:off x="4143372" y="5786454"/>
            <a:ext cx="484632" cy="85725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1"/>
            <a:ext cx="9144000" cy="685799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2600" b="1" i="1" dirty="0" smtClean="0">
              <a:solidFill>
                <a:srgbClr val="FF0000"/>
              </a:solidFill>
            </a:endParaRPr>
          </a:p>
          <a:p>
            <a:endParaRPr lang="cs-CZ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http://t3.gstatic.com/images?q=tbn:ANd9GcQkujBkAK-HMk6OZW2nzU1VBzuwcAYw0yPBHH_BbROfuo44DTQjJ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572164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 descr="http://t3.gstatic.com/images?q=tbn:ANd9GcQwEKjqBBQTXCcNiutprdoh1hkhAwoH5MfAWcbbzPBvZY1ER6w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5286412" cy="6858000"/>
          </a:xfrm>
          <a:prstGeom prst="rect">
            <a:avLst/>
          </a:prstGeom>
          <a:noFill/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 rot="5400000">
            <a:off x="4703467" y="3143248"/>
            <a:ext cx="6309360" cy="571503"/>
          </a:xfrm>
        </p:spPr>
        <p:txBody>
          <a:bodyPr>
            <a:noAutofit/>
          </a:bodyPr>
          <a:lstStyle/>
          <a:p>
            <a:r>
              <a:rPr lang="cs-CZ" sz="3200" dirty="0" err="1" smtClean="0"/>
              <a:t>Deutsche</a:t>
            </a:r>
            <a:r>
              <a:rPr lang="cs-CZ" sz="3200" dirty="0" smtClean="0"/>
              <a:t>      </a:t>
            </a:r>
            <a:r>
              <a:rPr lang="cs-CZ" sz="3200" dirty="0" err="1" smtClean="0"/>
              <a:t>Bundesländer</a:t>
            </a:r>
            <a:endParaRPr lang="cs-CZ" sz="32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735808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Oberfläche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Oberfläche</a:t>
            </a:r>
            <a:r>
              <a:rPr lang="cs-CZ" sz="2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gliedert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sich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vier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unterschiedliche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Gebiete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  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Norddeutsche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Tiefland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Mittelgebirge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Alpenvorland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Alpen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AutoNum type="arabicParenR"/>
            </a:pP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Norddeutsche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Tiefland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viele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Heiden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Moore.Hier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auch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Seengebiet.Die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grö</a:t>
            </a:r>
            <a:r>
              <a:rPr lang="el-GR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sind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Müritz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,der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Schweriner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Plauer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>
              <a:buAutoNum type="arabicParenR"/>
            </a:pP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Mittelgebirge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viele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Teile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,z.B.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Erzgebirge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,den Schwarzwald,den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Spessart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       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735808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                                       </a:t>
            </a:r>
          </a:p>
          <a:p>
            <a:r>
              <a:rPr lang="cs-CZ" sz="2600" b="1" i="1" dirty="0" smtClean="0">
                <a:solidFill>
                  <a:srgbClr val="FF0000"/>
                </a:solidFill>
              </a:rPr>
              <a:t>                              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Oberfläche</a:t>
            </a:r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cs-CZ" sz="2600" b="1" i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3)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Alpenvorland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hier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gibt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schöne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Seen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(den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Ammersee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,den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Chiemsee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,den </a:t>
            </a:r>
            <a:r>
              <a:rPr lang="cs-CZ" sz="26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Bodensee</a:t>
            </a:r>
            <a:r>
              <a:rPr lang="cs-CZ" sz="26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,…).</a:t>
            </a:r>
          </a:p>
          <a:p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4)Die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Alpen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-der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höchste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Berg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Deutschen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Alpen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Zugspitze (2 962m).</a:t>
            </a:r>
          </a:p>
          <a:p>
            <a:r>
              <a:rPr lang="cs-CZ" sz="26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</a:t>
            </a:r>
          </a:p>
          <a:p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Das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Land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entwässern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Rein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Elbe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Weser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Oder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Donau.Der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wichtigste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Flu</a:t>
            </a:r>
            <a:r>
              <a:rPr lang="el-GR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β</a:t>
            </a:r>
            <a:endParaRPr lang="cs-CZ" sz="2600" b="1" i="1" dirty="0" smtClean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der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Rhein.Er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mündet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Nordsee.In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Nordsee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münden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noch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Weser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Elbe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Tschechien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entspringt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 Oder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mündet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Ostsee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die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Donau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Schwarze </a:t>
            </a:r>
            <a:r>
              <a:rPr lang="cs-CZ" sz="2600" b="1" i="1" dirty="0" err="1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Meer</a:t>
            </a:r>
            <a:r>
              <a:rPr lang="cs-CZ" sz="2600" b="1" i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0" y="0"/>
            <a:ext cx="9144000" cy="7358089"/>
          </a:xfr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/>
          <a:lstStyle/>
          <a:p>
            <a:r>
              <a:rPr lang="cs-CZ" dirty="0" smtClean="0"/>
              <a:t>                 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sz="2400" b="1" dirty="0" smtClean="0"/>
              <a:t>Seznam zdrojů:</a:t>
            </a:r>
          </a:p>
          <a:p>
            <a:r>
              <a:rPr lang="cs-CZ" sz="2000" b="1" dirty="0" smtClean="0"/>
              <a:t>Literatura: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b="1" dirty="0" err="1" smtClean="0"/>
              <a:t>Justová</a:t>
            </a:r>
            <a:r>
              <a:rPr lang="cs-CZ" sz="2000" b="1" dirty="0" smtClean="0"/>
              <a:t>,H.:</a:t>
            </a:r>
            <a:r>
              <a:rPr lang="cs-CZ" sz="2000" b="1" dirty="0" err="1" smtClean="0"/>
              <a:t>Deutschsprachige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Länder</a:t>
            </a:r>
            <a:r>
              <a:rPr lang="cs-CZ" sz="2000" b="1" dirty="0" smtClean="0"/>
              <a:t>,Fragment</a:t>
            </a:r>
          </a:p>
          <a:p>
            <a:r>
              <a:rPr lang="cs-CZ" sz="2000" b="1" dirty="0" err="1" smtClean="0"/>
              <a:t>Drmlová</a:t>
            </a:r>
            <a:r>
              <a:rPr lang="cs-CZ" sz="2000" b="1" dirty="0" smtClean="0"/>
              <a:t>,D. a kol.:Německy s úsměvem,nově,</a:t>
            </a:r>
            <a:r>
              <a:rPr lang="cs-CZ" sz="2000" b="1" dirty="0" err="1" smtClean="0"/>
              <a:t>Fraus</a:t>
            </a:r>
            <a:endParaRPr lang="cs-CZ" sz="2000" b="1" dirty="0" smtClean="0"/>
          </a:p>
          <a:p>
            <a:r>
              <a:rPr lang="cs-CZ" sz="2000" b="1" dirty="0" smtClean="0"/>
              <a:t>Motta,G.: </a:t>
            </a:r>
            <a:r>
              <a:rPr lang="cs-CZ" sz="2000" b="1" dirty="0" err="1" smtClean="0"/>
              <a:t>direk</a:t>
            </a:r>
            <a:r>
              <a:rPr lang="cs-CZ" sz="2000" b="1" dirty="0" smtClean="0"/>
              <a:t> 3, </a:t>
            </a:r>
            <a:r>
              <a:rPr lang="cs-CZ" sz="2000" b="1" dirty="0" err="1" smtClean="0"/>
              <a:t>Klett</a:t>
            </a:r>
            <a:r>
              <a:rPr lang="cs-CZ" sz="2000" b="1" dirty="0" smtClean="0"/>
              <a:t> nakladatelství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Obrázky: www.</a:t>
            </a:r>
            <a:r>
              <a:rPr lang="cs-CZ" sz="2000" b="1" dirty="0" err="1" smtClean="0"/>
              <a:t>google.cz</a:t>
            </a:r>
            <a:r>
              <a:rPr lang="cs-CZ" sz="2000" b="1" dirty="0" smtClean="0"/>
              <a:t>-Německo</a:t>
            </a:r>
          </a:p>
          <a:p>
            <a:endParaRPr lang="cs-CZ" sz="2000" dirty="0" smtClean="0"/>
          </a:p>
          <a:p>
            <a:r>
              <a:rPr lang="cs-CZ" dirty="0" smtClean="0"/>
              <a:t>                                          </a:t>
            </a:r>
            <a:endParaRPr lang="cs-CZ" dirty="0" smtClean="0"/>
          </a:p>
        </p:txBody>
      </p:sp>
      <p:pic>
        <p:nvPicPr>
          <p:cNvPr id="6" name="Picture 2" descr="http://t3.gstatic.com/images?q=tbn:ANd9GcQnjoW-cjQZrXZAtxF0xApqWoxob6MeeB1Lmkl5U8LpVyQCijIQI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438400" cy="1714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855</TotalTime>
  <Words>342</Words>
  <Application>Microsoft Office PowerPoint</Application>
  <PresentationFormat>Předvádění na obrazovce (4:3)</PresentationFormat>
  <Paragraphs>86</Paragraphs>
  <Slides>8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Snímek 1</vt:lpstr>
      <vt:lpstr>Snímek 2</vt:lpstr>
      <vt:lpstr>Snímek 3</vt:lpstr>
      <vt:lpstr>Snímek 4</vt:lpstr>
      <vt:lpstr>Deutsche      Bundesländer</vt:lpstr>
      <vt:lpstr>Snímek 6</vt:lpstr>
      <vt:lpstr>Snímek 7</vt:lpstr>
      <vt:lpstr>Snímek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sklopřídavných jmen               v nej</dc:title>
  <dc:creator>MikMik</dc:creator>
  <cp:lastModifiedBy>Mikolajkova</cp:lastModifiedBy>
  <cp:revision>145</cp:revision>
  <dcterms:created xsi:type="dcterms:W3CDTF">2012-03-14T17:40:20Z</dcterms:created>
  <dcterms:modified xsi:type="dcterms:W3CDTF">2012-05-26T22:39:54Z</dcterms:modified>
</cp:coreProperties>
</file>