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86" r:id="rId3"/>
    <p:sldId id="287" r:id="rId4"/>
    <p:sldId id="288" r:id="rId5"/>
    <p:sldId id="289" r:id="rId6"/>
    <p:sldId id="290" r:id="rId7"/>
    <p:sldId id="28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193" autoAdjust="0"/>
    <p:restoredTop sz="88284" autoAdjust="0"/>
  </p:normalViewPr>
  <p:slideViewPr>
    <p:cSldViewPr>
      <p:cViewPr varScale="1">
        <p:scale>
          <a:sx n="65" d="100"/>
          <a:sy n="65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8028-459E-4983-9FFF-903E63AACE6D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A7B01-C07F-4A98-B6AB-9BFCEEFFF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2E27A5-70BF-4EC8-9ECC-EBC8B17117C8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00034" y="1500174"/>
            <a:ext cx="8358246" cy="5000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Název školy: Střední průmyslová škola, Ostrava - Vítkovice,      příspěvková organizace</a:t>
            </a:r>
          </a:p>
          <a:p>
            <a:r>
              <a:rPr lang="cs-CZ" b="1" dirty="0" smtClean="0"/>
              <a:t>       Autor: PaedDr. Hana Mikolajková</a:t>
            </a:r>
          </a:p>
          <a:p>
            <a:endParaRPr lang="cs-CZ" b="1" dirty="0" smtClean="0"/>
          </a:p>
          <a:p>
            <a:r>
              <a:rPr lang="cs-CZ" b="1" dirty="0" smtClean="0"/>
              <a:t>                Datum</a:t>
            </a:r>
            <a:r>
              <a:rPr lang="cs-CZ" b="1" smtClean="0"/>
              <a:t>: </a:t>
            </a:r>
            <a:r>
              <a:rPr lang="cs-CZ" b="1" smtClean="0"/>
              <a:t>20.06.2012</a:t>
            </a:r>
            <a:endParaRPr lang="cs-CZ" b="1" dirty="0" smtClean="0"/>
          </a:p>
          <a:p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Název:  VY_32_INOVACE_8.1.18</a:t>
            </a:r>
          </a:p>
          <a:p>
            <a:endParaRPr lang="cs-CZ" b="1" dirty="0" smtClean="0"/>
          </a:p>
          <a:p>
            <a:r>
              <a:rPr lang="cs-CZ" b="1" dirty="0" smtClean="0"/>
              <a:t> Číslo projektu:   CZ.1.07/1.5.00/34.0125</a:t>
            </a:r>
          </a:p>
          <a:p>
            <a:endParaRPr lang="cs-CZ" b="1" dirty="0" smtClean="0"/>
          </a:p>
          <a:p>
            <a:r>
              <a:rPr lang="cs-CZ" b="1" dirty="0" smtClean="0"/>
              <a:t>Téma</a:t>
            </a:r>
            <a:r>
              <a:rPr lang="cs-CZ" sz="2800" b="1" dirty="0" smtClean="0"/>
              <a:t>:   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Moje rodné město-</a:t>
            </a:r>
          </a:p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cs-C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Ostrava-prezentace</a:t>
            </a:r>
          </a:p>
          <a:p>
            <a:endParaRPr lang="cs-CZ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Anotace: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"DUM; Prezentace slouží k vysvětlení  nového učiva . Žáci se interaktivně, ústně i písemně seznamují s novým učivem.“    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pic>
        <p:nvPicPr>
          <p:cNvPr id="2" name="Picture 2" descr="http://www.bruntal.net/image/200405310857_znak_Ostrav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1857364"/>
            <a:ext cx="3143272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1857356" y="1571612"/>
            <a:ext cx="6600828" cy="428628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chemeClr val="accent2">
                    <a:lumMod val="50000"/>
                  </a:schemeClr>
                </a:solidFill>
              </a:rPr>
              <a:t>MEINE </a:t>
            </a:r>
            <a:r>
              <a:rPr lang="cs-CZ" sz="3100" dirty="0" err="1" smtClean="0">
                <a:solidFill>
                  <a:schemeClr val="accent2">
                    <a:lumMod val="50000"/>
                  </a:schemeClr>
                </a:solidFill>
              </a:rPr>
              <a:t>Heimatstadt</a:t>
            </a:r>
            <a:r>
              <a:rPr lang="cs-CZ" sz="3100" dirty="0" smtClean="0">
                <a:solidFill>
                  <a:schemeClr val="accent2">
                    <a:lumMod val="50000"/>
                  </a:schemeClr>
                </a:solidFill>
              </a:rPr>
              <a:t>-</a:t>
            </a:r>
            <a:r>
              <a:rPr lang="cs-CZ" sz="3100" dirty="0" smtClean="0">
                <a:solidFill>
                  <a:srgbClr val="FF0000"/>
                </a:solidFill>
              </a:rPr>
              <a:t>Ostrau</a:t>
            </a:r>
            <a:endParaRPr lang="cs-CZ" sz="3100" dirty="0">
              <a:solidFill>
                <a:srgbClr val="FF0000"/>
              </a:solidFill>
            </a:endParaRPr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>
          <a:xfrm>
            <a:off x="357158" y="1500174"/>
            <a:ext cx="8358246" cy="514353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     </a:t>
            </a:r>
            <a:r>
              <a:rPr lang="de-DE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Meine Heimatstadt –Ostrau</a:t>
            </a:r>
          </a:p>
          <a:p>
            <a:r>
              <a:rPr lang="de-DE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Ostrava ist ein wichtiges Industrie</a:t>
            </a:r>
            <a:r>
              <a:rPr lang="cs-CZ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de-DE" sz="20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000" b="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zentrum</a:t>
            </a:r>
            <a:r>
              <a:rPr lang="de-DE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de-DE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wichtigsten Industriezweige </a:t>
            </a:r>
            <a:r>
              <a:rPr lang="de-DE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sind:</a:t>
            </a:r>
          </a:p>
          <a:p>
            <a:r>
              <a:rPr lang="de-DE" b="0" dirty="0" smtClean="0">
                <a:solidFill>
                  <a:schemeClr val="tx1"/>
                </a:solidFill>
              </a:rPr>
              <a:t>die Schwerindustrie ,die Chemiei</a:t>
            </a:r>
            <a:r>
              <a:rPr lang="cs-CZ" b="0" dirty="0" smtClean="0">
                <a:solidFill>
                  <a:schemeClr val="tx1"/>
                </a:solidFill>
              </a:rPr>
              <a:t>n</a:t>
            </a:r>
            <a:r>
              <a:rPr lang="de-DE" b="0" dirty="0" smtClean="0">
                <a:solidFill>
                  <a:schemeClr val="tx1"/>
                </a:solidFill>
              </a:rPr>
              <a:t>dustrie , </a:t>
            </a:r>
          </a:p>
          <a:p>
            <a:r>
              <a:rPr lang="de-DE" b="0" dirty="0" smtClean="0">
                <a:solidFill>
                  <a:schemeClr val="tx1"/>
                </a:solidFill>
              </a:rPr>
              <a:t>aber auch die Leichtindustrie .</a:t>
            </a:r>
          </a:p>
          <a:p>
            <a:endParaRPr lang="de-DE" b="0" dirty="0" smtClean="0">
              <a:solidFill>
                <a:schemeClr val="tx1"/>
              </a:solidFill>
            </a:endParaRPr>
          </a:p>
          <a:p>
            <a:r>
              <a:rPr lang="de-DE" b="0" dirty="0" smtClean="0">
                <a:solidFill>
                  <a:schemeClr val="tx1"/>
                </a:solidFill>
              </a:rPr>
              <a:t>An der Spitze der </a:t>
            </a:r>
            <a:r>
              <a:rPr lang="de-DE" dirty="0" smtClean="0">
                <a:solidFill>
                  <a:srgbClr val="002060"/>
                </a:solidFill>
              </a:rPr>
              <a:t>Schwerindustrie</a:t>
            </a:r>
            <a:r>
              <a:rPr lang="de-DE" b="0" dirty="0" smtClean="0">
                <a:solidFill>
                  <a:schemeClr val="tx1"/>
                </a:solidFill>
              </a:rPr>
              <a:t> stehen</a:t>
            </a:r>
          </a:p>
          <a:p>
            <a:r>
              <a:rPr lang="de-DE" b="0" dirty="0" smtClean="0">
                <a:solidFill>
                  <a:schemeClr val="tx1"/>
                </a:solidFill>
              </a:rPr>
              <a:t>das Hüttenwesen und der Maschinenbau.</a:t>
            </a:r>
          </a:p>
          <a:p>
            <a:endParaRPr lang="de-DE" b="0" dirty="0" smtClean="0">
              <a:solidFill>
                <a:schemeClr val="tx1"/>
              </a:solidFill>
            </a:endParaRPr>
          </a:p>
          <a:p>
            <a:r>
              <a:rPr lang="de-DE" b="0" dirty="0" smtClean="0">
                <a:solidFill>
                  <a:schemeClr val="tx1"/>
                </a:solidFill>
              </a:rPr>
              <a:t>Die </a:t>
            </a:r>
            <a:r>
              <a:rPr lang="cs-CZ" dirty="0" smtClean="0">
                <a:solidFill>
                  <a:schemeClr val="tx1"/>
                </a:solidFill>
              </a:rPr>
              <a:t>g</a:t>
            </a:r>
            <a:r>
              <a:rPr lang="de-DE" dirty="0" err="1" smtClean="0">
                <a:solidFill>
                  <a:schemeClr val="tx1"/>
                </a:solidFill>
              </a:rPr>
              <a:t>röß</a:t>
            </a:r>
            <a:r>
              <a:rPr lang="cs-CZ" dirty="0" smtClean="0">
                <a:solidFill>
                  <a:schemeClr val="tx1"/>
                </a:solidFill>
              </a:rPr>
              <a:t>t</a:t>
            </a:r>
            <a:r>
              <a:rPr lang="de-DE" dirty="0" smtClean="0">
                <a:solidFill>
                  <a:schemeClr val="tx1"/>
                </a:solidFill>
              </a:rPr>
              <a:t>en</a:t>
            </a:r>
            <a:r>
              <a:rPr lang="de-DE" b="0" dirty="0" smtClean="0">
                <a:solidFill>
                  <a:schemeClr val="tx1"/>
                </a:solidFill>
              </a:rPr>
              <a:t> Eisenhütten und Maschinenbaukombinate</a:t>
            </a:r>
          </a:p>
          <a:p>
            <a:r>
              <a:rPr lang="de-DE" b="0" dirty="0" smtClean="0">
                <a:solidFill>
                  <a:schemeClr val="tx1"/>
                </a:solidFill>
              </a:rPr>
              <a:t>sind in Vítkovice(gegründet im Jahre 1828) und und in </a:t>
            </a:r>
            <a:r>
              <a:rPr lang="de-DE" b="0" dirty="0" err="1" smtClean="0">
                <a:solidFill>
                  <a:schemeClr val="tx1"/>
                </a:solidFill>
              </a:rPr>
              <a:t>Kunčice</a:t>
            </a:r>
            <a:endParaRPr lang="de-DE" b="0" dirty="0" smtClean="0">
              <a:solidFill>
                <a:schemeClr val="tx1"/>
              </a:solidFill>
            </a:endParaRPr>
          </a:p>
          <a:p>
            <a:r>
              <a:rPr lang="de-DE" b="0" dirty="0" smtClean="0">
                <a:solidFill>
                  <a:schemeClr val="tx1"/>
                </a:solidFill>
              </a:rPr>
              <a:t>(die sg. Neuhütte,</a:t>
            </a:r>
            <a:r>
              <a:rPr lang="cs-CZ" b="0" dirty="0" smtClean="0">
                <a:solidFill>
                  <a:schemeClr val="tx1"/>
                </a:solidFill>
              </a:rPr>
              <a:t> </a:t>
            </a:r>
            <a:r>
              <a:rPr lang="de-DE" b="0" dirty="0" smtClean="0">
                <a:solidFill>
                  <a:schemeClr val="tx1"/>
                </a:solidFill>
              </a:rPr>
              <a:t>gegründet im Jahre 1950) .</a:t>
            </a:r>
          </a:p>
        </p:txBody>
      </p:sp>
      <p:pic>
        <p:nvPicPr>
          <p:cNvPr id="10242" name="Picture 2" descr="http://www.fotoaparat.cz/g/09/03/08/617300_e6ee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1643050"/>
            <a:ext cx="3357586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ostrava-centrum.unas.cz/wp-content/uploads/2007/06/namesti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57364"/>
            <a:ext cx="9144000" cy="5000636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166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>
          <a:xfrm>
            <a:off x="0" y="1928802"/>
            <a:ext cx="9144000" cy="4929198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Ostrava hat  </a:t>
            </a:r>
            <a:r>
              <a:rPr lang="de-DE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 historisches Zentrum.</a:t>
            </a:r>
          </a:p>
          <a:p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alte Stadtzentrum  liegt am Fluβ Ostravice.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 sind verschiedene</a:t>
            </a:r>
          </a:p>
          <a:p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Warenhäuser, Spezialgesch</a:t>
            </a:r>
            <a:r>
              <a:rPr lang="de-D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äft</a:t>
            </a: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e, einige Hotels und Cafés ,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alte und neue Rathaus,     viele  Bürohäuser,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 evangelische und</a:t>
            </a:r>
          </a:p>
          <a:p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katholische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Kirche.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 Mittelpunkt der Altstadt bildet der Masaryk-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Platz und die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Straße des 28.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Oktobers –die ehemalige Gottwaldstraβe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de-D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3.gstatic.com/images?q=tbn:ANd9GcRC2gOvbU9tEB1I1XJCett3lqIv5AFVd3uzbksahKcyNJP-cJ_0y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785926"/>
            <a:ext cx="2786082" cy="4786322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1643050"/>
            <a:ext cx="6143652" cy="500066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Ostrau-Kulturdenkmäler</a:t>
            </a:r>
            <a:endParaRPr lang="de-DE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57290" y="2214554"/>
            <a:ext cx="5643602" cy="4160368"/>
          </a:xfrm>
        </p:spPr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In Ostrau gibt es nur wenige: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die gotische Wenzelskirche aus dem  13.Jh.,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einige Bürgerhäuser aus dem 19 Jh.,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das alte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Rathaus,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das Staatstheater,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den Kultur-und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Sportpalast in Vítkovice.</a:t>
            </a: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In Ostrau gibt es zwei Hochschulen: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die eine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in Ostrava –Poruba und die andere im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Stadtzentrum-die Ostrauer Universität.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zlatatretra.cz/images/illos/pf2012cz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1" y="2214554"/>
            <a:ext cx="2286017" cy="3857652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2143108" y="1571612"/>
            <a:ext cx="5357850" cy="42862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Ostrau-Kultur</a:t>
            </a:r>
            <a:endParaRPr lang="cs-CZ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2643174" y="2214554"/>
            <a:ext cx="6500826" cy="4303244"/>
          </a:xfrm>
        </p:spPr>
        <p:txBody>
          <a:bodyPr>
            <a:norm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In Ostrava sind viele Kinos, 5 Theater, aber auch viele Kulturhäuser.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Das Kulturleben in Ostrava- das sind nicht nur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Hochschulen, Theater und Kinos, sondern auch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wissenschaftliche Bibliothek, das professionelle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philharmonische Orchester. In Ostrava ist auch ein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 Musikkonservatorium und ein Fernsehsender.</a:t>
            </a:r>
          </a:p>
          <a:p>
            <a:r>
              <a:rPr lang="de-DE" sz="32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Sport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Für die Gesundheit sorgen Polikliniken, aber auch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Sportanlagen und Sportplätze.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hrady.cz/data_g/157/32613_3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857760"/>
            <a:ext cx="2928958" cy="2000240"/>
          </a:xfrm>
          <a:prstGeom prst="rect">
            <a:avLst/>
          </a:prstGeom>
          <a:noFill/>
        </p:spPr>
      </p:pic>
      <p:pic>
        <p:nvPicPr>
          <p:cNvPr id="2052" name="Picture 4" descr="http://www.birdlife.cz/wpimages/foto/L-IBA-Beskydy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00570"/>
            <a:ext cx="2928926" cy="2357430"/>
          </a:xfrm>
          <a:prstGeom prst="rect">
            <a:avLst/>
          </a:prstGeom>
          <a:noFill/>
        </p:spPr>
      </p:pic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flipH="1">
            <a:off x="8786841" y="15716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2143108" y="1071546"/>
            <a:ext cx="6572296" cy="92869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de-DE" dirty="0" smtClean="0">
                <a:solidFill>
                  <a:schemeClr val="accent3">
                    <a:lumMod val="75000"/>
                  </a:schemeClr>
                </a:solidFill>
              </a:rPr>
              <a:t>Die Umgebung der Stadt Ostrava</a:t>
            </a:r>
            <a:endParaRPr lang="de-D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>
          <a:xfrm>
            <a:off x="0" y="2000240"/>
            <a:ext cx="9144000" cy="4517558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Am Wochenende  kann man  ins </a:t>
            </a:r>
            <a:r>
              <a:rPr lang="de-D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Gebirge</a:t>
            </a:r>
            <a:r>
              <a:rPr lang="de-DE" dirty="0" smtClean="0">
                <a:solidFill>
                  <a:schemeClr val="tx1"/>
                </a:solidFill>
              </a:rPr>
              <a:t> fahren, z.B. in die Beskiden oder ins Gesenke.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Man kann auch verschiedene </a:t>
            </a:r>
            <a:r>
              <a:rPr lang="de-D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Burgen, Schlösser, Kirchenbauten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besuchen</a:t>
            </a:r>
            <a:r>
              <a:rPr lang="cs-CZ" dirty="0" smtClean="0">
                <a:solidFill>
                  <a:schemeClr val="tx1"/>
                </a:solidFill>
              </a:rPr>
              <a:t>, z</a:t>
            </a:r>
            <a:r>
              <a:rPr lang="de-DE" dirty="0" smtClean="0">
                <a:solidFill>
                  <a:schemeClr val="tx1"/>
                </a:solidFill>
              </a:rPr>
              <a:t>.B.  die Burg Hukvaldy. Im Dorf Hukvaldy lebte unser Komponist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Leos Janacek.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Zu den meistbesuchten gehören auch die Burg Bouzov, die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Schlösser Velké Losiny und Hradec bei Opava.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Man kann auch das </a:t>
            </a:r>
            <a:r>
              <a:rPr lang="de-D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Freilichtmuseum </a:t>
            </a:r>
            <a:r>
              <a:rPr lang="de-DE" dirty="0" smtClean="0">
                <a:solidFill>
                  <a:schemeClr val="tx1"/>
                </a:solidFill>
              </a:rPr>
              <a:t>in Rožnov, das</a:t>
            </a:r>
            <a:r>
              <a:rPr lang="de-D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Kraftwagenmuseum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der Fabrikmarke „Tatra“ in Kopřivnice oder das </a:t>
            </a:r>
            <a:r>
              <a:rPr lang="de-D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Uhrmuseum </a:t>
            </a:r>
            <a:r>
              <a:rPr lang="de-DE" dirty="0" smtClean="0">
                <a:solidFill>
                  <a:srgbClr val="FFFF00"/>
                </a:solidFill>
              </a:rPr>
              <a:t>in </a:t>
            </a:r>
            <a:r>
              <a:rPr lang="de-DE" dirty="0" err="1" smtClean="0">
                <a:solidFill>
                  <a:schemeClr val="tx1"/>
                </a:solidFill>
              </a:rPr>
              <a:t>Šte</a:t>
            </a:r>
            <a:r>
              <a:rPr lang="cs-CZ" dirty="0" smtClean="0">
                <a:solidFill>
                  <a:schemeClr val="tx1"/>
                </a:solidFill>
              </a:rPr>
              <a:t>r</a:t>
            </a:r>
            <a:r>
              <a:rPr lang="de-DE" dirty="0" err="1" smtClean="0">
                <a:solidFill>
                  <a:schemeClr val="tx1"/>
                </a:solidFill>
              </a:rPr>
              <a:t>nberg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besuchen.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                                                                                   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Oder die Stadt Olomouc!</a:t>
            </a:r>
            <a:endParaRPr lang="cs-CZ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 smtClean="0">
                <a:solidFill>
                  <a:srgbClr val="FFFF00"/>
                </a:solidFill>
              </a:rPr>
              <a:t>Hier kann man gotische      und </a:t>
            </a:r>
            <a:r>
              <a:rPr lang="de-DE" dirty="0" smtClean="0">
                <a:solidFill>
                  <a:schemeClr val="tx1"/>
                </a:solidFill>
              </a:rPr>
              <a:t>Barockkirchen</a:t>
            </a:r>
            <a:r>
              <a:rPr lang="de-DE" dirty="0" smtClean="0">
                <a:solidFill>
                  <a:srgbClr val="FFFF00"/>
                </a:solidFill>
              </a:rPr>
              <a:t> oder </a:t>
            </a:r>
            <a:r>
              <a:rPr lang="de-DE" dirty="0" smtClean="0">
                <a:solidFill>
                  <a:schemeClr val="tx1"/>
                </a:solidFill>
              </a:rPr>
              <a:t>Barock</a:t>
            </a:r>
            <a:r>
              <a:rPr lang="cs-CZ" dirty="0" smtClean="0">
                <a:solidFill>
                  <a:schemeClr val="tx1"/>
                </a:solidFill>
              </a:rPr>
              <a:t>b</a:t>
            </a:r>
            <a:r>
              <a:rPr lang="de-DE" dirty="0" err="1" smtClean="0">
                <a:solidFill>
                  <a:schemeClr val="tx1"/>
                </a:solidFill>
              </a:rPr>
              <a:t>runnen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rgbClr val="FFFF00"/>
                </a:solidFill>
              </a:rPr>
              <a:t>bewundern. Diese Stadt </a:t>
            </a:r>
            <a:r>
              <a:rPr lang="de-DE" dirty="0" smtClean="0">
                <a:solidFill>
                  <a:schemeClr val="tx1"/>
                </a:solidFill>
              </a:rPr>
              <a:t>ist</a:t>
            </a:r>
            <a:r>
              <a:rPr lang="de-DE" dirty="0" smtClean="0">
                <a:solidFill>
                  <a:srgbClr val="FFFF00"/>
                </a:solidFill>
              </a:rPr>
              <a:t> mit dem Aufenthalt W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de-DE" dirty="0" smtClean="0">
                <a:solidFill>
                  <a:srgbClr val="FFFF00"/>
                </a:solidFill>
              </a:rPr>
              <a:t>.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de-DE" dirty="0" smtClean="0">
                <a:solidFill>
                  <a:srgbClr val="FFFF00"/>
                </a:solidFill>
              </a:rPr>
              <a:t>A.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Mozart verbunden.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abchistory.cz/nove-knihy/images/nove-knihy-big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86058"/>
            <a:ext cx="3143240" cy="3714776"/>
          </a:xfrm>
          <a:prstGeom prst="rect">
            <a:avLst/>
          </a:prstGeom>
          <a:noFill/>
        </p:spPr>
      </p:pic>
      <p:sp>
        <p:nvSpPr>
          <p:cNvPr id="12290" name="AutoShape 2" descr="data:image/jpeg;base64,/9j/4AAQSkZJRgABAQAAAQABAAD/2wCEAAkGBhQSEBUUEhQVFBUUFBQUFRQUFxcVFBQUFBQVFBQUFRUXHCYeFxkjGRQUHy8gIycpLCwsFR4xNTAqNSYrLCkBCQoKDgwOGg8PGikcHh8pKSkpKSwpKSwsKSksKS4pKSwpLCwpLCksLCksKSksKSwsLCkpLCkpLCkpLCksKSwpLP/AABEIAK0BJAMBIgACEQEDEQH/xAAbAAABBQEBAAAAAAAAAAAAAAAEAQIDBQYAB//EAD8QAAEDAgQEBAIGCQMFAQAAAAEAAhEDBAUSITEGQVFhEyJxkRSBIzKhsdHwB0JSU3KSssHxM2JzFjRDouEV/8QAGgEAAgMBAQAAAAAAAAAAAAAAAgMABAUBBv/EACwRAAICAgIBAwMDBAMAAAAAAAABAhEDBBIhMRNBUQVhcSIjsTJCkfEUFTP/2gAMAwEAAhEDEQA/AAcqdC5OXnWa9CZU4UwlhKAhCoTwwk8BSAJQFDtEXgpPARIalyqWTiC+Ek8JGCml8Jc5E4geRL4aMFBL4K5yJxAfC7Jfh0d4STwkXInEB+GXfDI0003KpZKAvhkhtkbkSQpZKAvh0hoIwpvhrpygM0k3w0b4SrrrGKVN2UzMwiVvpHGqJDRSGiixBGhkdtU14A3KlkoENJIaKmNUTDdeqkDZCnaOUBmkkNBGFiQtUs5xA/ASGgiiEhXbZOIJ4KYaYUWI3haNCqS7vHZMxO+0JsIOQEmkXVWq1o1MIcXzDs4e6y1S+dtJULbshW1rfIh5kbJtSQnctIWQbiz+sKWjiztZK49aRPWiXtWrBiQuVEboHn7rkXonPUR6h4ATm2yhFXupW1u6yOzQof8ACHolFseiUVu6e2v3QtsI5tqeid8I7olFZSNrIW2SiMW56Fd4R6IgVz1ThXPVcthUDCkUoplFCr1TLi/p0xNRwaP9351XbZKREKacKZVHefpEt2PygF8frDb5LM8U8deMGigXsEeb9U/YdlYx62Wb8UKnlhFeTf16jWCXkNAEknTTrqkt6rXiWODh2MrxS6xB9Qy57nepJUmF4xUoVW1GHUHbkR0I6K5/174+eyr/AMtX4PaagDQSTAG5VXU4gtsriKrTlBMcz2Erz2+40rVGuaYGYzInTsFQPqk7rmLQb/rdHZ7SX9JvaHHc1g0tAYTEjUgdVqbHEaVb/TeCYmNj7LxplWFbYDioo1M+pcAQ0DqdJKbm041cQMey7pnrJoJHU9FlcG4kdVflL9fXZaG8u2tZ5nAadVmyhKLpl5SUlaKjiHHRQZ5XAumO4WAvsVdVcS4pcdqE1n6zJ0KrStnXwxhG/czc2WUnXsXuEcT1KIDRBbOs/irTE+KmvYMuhO8cvRY4FKCjlrwb5ALNJKjT2GKkah22up37LS2GMtdodD3WAs3R81bYbTdn2kdxIVbNhiWMWVm7LU0sQVhfmADr6KwJWa+i35IXMgISrcADWUZXdos/ij9DPNHBcmDLopMVxKXGPtVc++lsFLfxOmqBLlsY4LijOySdjy5NAlK3UJTIThZEQuDkhTUQBIay5RSuUO2evNyqUZeqG/O6dH5leaNkIDR1UjafQoYD8ynt9ChCCfCPVODT1UA9CpAD0KEInk9U4VCoMp6FPa3sVw6kTNrLy7i3iF9eqWz5GkwAtZxhjgo0ixv1nggxu0Rz6LzF71q6OD+9lHay1+hHFyQlNlItUzh6SU2VyhCQFIkSFQg4JzakFRpJXSFvhFxFUEGHTAnaT1VrxJVqeJrMRA/usvTfBVhiOJl4aJMNEAE7D15qtPFc1IsQyVBoh8bluevP5I4YcDSJzDNybzKqGuVhaGNyjmnXQMGvcBcwhNRVanJiFC2gSYRqXQDj2HYTalx9IW7wygzLE6+ixmDl1N40kc1p7C5iTtPI7rM2rbL+ukkX9OwHLdSOoFAUsRiJKMF+07eyzXZbVDalErM47eQS0bhX1/jjGAwPN0WNxBzqji4w2TKta8G3bE5X10Utd5nUeyFcrCu0bfn5ISqyFsxZmyI2PhEEgjVCFOpvhE4gJnVGqNymeFGGqI40IFyXIuREo9WDO6cG9wnNYpG0gvLORuUNDVIPVPbTClZSCHkEokLXkKVtVTtpBSNohc5BqIOKqquJsebRoOAcW1HCGQJIJ59tFflgAnkNV5jx5izK1YCnqGNif2idVZ1Mfq5FfhCNifpwM5WuHOJLiSTqSdd1DK4lcvRr7GK3fkRKkSgKHBWq6wThx1wdDGm5UeBYb4r2tJAkjU7L0+nQbSptbTA6abkrP2tr0/0x8l3X11PtmCveFG0pl0iDHLVZu5o5TG62PEtq8OzF0zy2A+SyFwNU3WnKStuwdiKj0lQOuSwuDVbKhwKXMpqFi95hoJ5Ip2AVW7sKBziumw1jk/CAKbZRlEkKenh0DqVNaYc4vAjUmEuWSI2OOSfgR+/Qo7AKIc4tc2Z59Fc/9KSPNI9FNb4aKW3JUJ7MXFpFyOFp2x4sGsHlCFuNtN0RUDjzQ7aRmFWi/dsc0BC+LYnZNq46GGRqm4v5QdN1nHvJV3FijkVsrZMjj0WNTFASSeqHuMSnbZVzlzVcWKKKbySZLUrEqPMkJXAptJC27OCXKuhSNapZ2iRrJCVlBJSdyUgS+w1R3w4XJ7SuXLYXR6SLgJ4rjqgQnZD1Xm6RsoPFcdVK2t3VcKR6p3gHqhoJFoK/dL8T3VZ4J6pMrkPEKxOKcWDLZ41JcIEGIkjVeUPMr0HHsrRnqPyiIy75ueg5rz+q6Se63fp8UodGXuu5IjXBTW9qXmGiSrvAuFHVXS/ysB1/aPYD+6uzyRgrkynDFKb6QHacP1ajA9o0Punf/g1BoWkGea9Jp2wY2KYDdNBsElvawPNBJM/P5rIf1GXdLo01pxrsz2CcP+H5i4S3lHXmtFb3bmgtJBg6FTGmI0HJBNs9SNSFRnleR3ItRxqCpGV4srnN68+3QLMPC2uKYX59RpGhWbq24Dj6rZ1ckeCSM/ZxNysEoWeaIBlXlvY06Y8wkx6hJg9m7MOvLuibmg5vmOo2g8lzJluXGw8WFRXJh+DV2gjK0N66aFLj12xsa+Y/q8lQjGsggAdkx1bxWyXeaeX3JPoPnyl4GerGqRosCw4PbLtp0WktcPoUiXASZ3PL0VFw/Jp+hVmQs/NJuTVlmC68B1W8YeUIG6LY6ymFiY9oSkkg32C3FcRACS3c3TYFPNFqiDA06J6aoW12di9s0sMt5LJGxJWpvamYRKAJAAEK1rzcI0IyY1JmUubctUAV/eWZc7bfkFDVwQ8lpRzquyjPA76KUtT6VPVS1bMtMFT0qYCa5WuhKg77GMoSYTnWkHRFtqADbdOFuHbFJc68j/TQGxo+aV9LKU+rax+KlaQWwfddv3B4+zImVRC5DHRcj4gcjcMuCBojKVzIVOBJ1Ma6IylU0WFOCNiLLJtcqQXPoq5tbVTNekOAxMMFx2UjayCapWhLaQSMvx7RJcx88suXpzkfnksgtlxu0ZWETmk68g3/ACshSbLgOpXotN/soxttfus13CPDhcW1XfViYG8g6fctsy2AOg3VZgdEUqDWgzE/aVZC4WFtZpZMjs18GJQgghlEKRtuOgQrbhTC5VN2WUkENDegUXhNkkDdcKpUgehsKkQ1KLS0giZWVv8AhsmpI+XLnste4qF5b0TcWaUH0BPGpGLr0nUoJ5SB/hDYteZ6Y1/iWuvrZj5kcvyV5/idD6QtbqJ/wtXVmsr78op54uEevcqazdVcYRhbnxpA6rrfBHOMEEStZhth4TA0mYVnZ2lGNRfZWwa7u2FYfQFNgaVM6qFC94UJcsXuTtmlVBD3qBzlEahTS8piiAyQqMhRl5TXPKNIFiVQozS0XOJTSSmoChhpdkpcUheUxzijVnKB7q0D5ndV7LJwdtIVqXppqJ8MkkqFyxpuwJ9l7paNtlM7Io1Ex7kXNvo5wQPVaqx1WHKyqtJCAqUIkqxiZWyxdgtQalco3u1XK2U2zZ+FPZTMbCQVBKkzBefbZuqJzQJRArNHL891BTqBSVIg9YKW+32Gl0S1L9jImdddATA0kmOWo90U2oF59f4i7xyGkhv1cvYgFwj1H2LcWoBaCZE8teqZsayxRT+ReHL6kml7FfxawG3cYkggdhrusRYUwarAZguAIG8St/j1AG2qax5Z9iCsfwzal9yzKYy+YnsOXz2V7Smlgk/i/wCCntwbzRXyel2tNjGhrRAHf8VOA3oh2QBqiKYHVeem+7NqMSRrG9E7wmpzWpalOWkbSCJ6SN0rl2MUTL8Q8QURVpUTUe1vifTlktc1uwGaJ3M6cgrnhs+JbNc5xcZe3MdyG1HNBJ9AF5hxJbll09rnZjI123AXon6OxFqc5majoE7AaH01krb28EMeqnH7GXr5ZT2HFr5Lp1AdVDUbGytxkPRRvazoFhLIa/plOaZQLsFYXZsonf1WgLhyhQ1HDsmRyyXgF4k/JW/DtHJNe0dEXUIQ1RyNSbFuKQO+FC6FK96ie9OiLaIzCY4pXuUbnJyAGuKiLk9zlG56agGhHFRucnOqKN1RGkCzimELjUTDVTEgRCEhCQ1EhqJgJxCYQu8RNzokmCc5qidR+1PzJuZGrQDSAamG66JUbmXJvqSFejAm8fzKdtUoZuUnU+iZXxBrGmdTqNCJ58kjhfSRY5JK2E0bwOMNIJG8HZH060rCW1yW5tdxH2g/2WkwXEwaQaRLhI3Gu52RZ9birj2KwbKm6fRT4qZunR+2tzSqHQb99p7rC3lUOupjdw017dV6Ewpe86hBB6cbnP8AJFXpZ2Fu8g/cs3wZYuNWo4aZRlPqTt9i2NMoHhm1DTXg713DXTbX+6o487jhmvwW8mDllg/yWdGzci6NqZU1JvdEta0CTyBPtqsmWVvo0liS7G07Yp1WxLmkbSCJ6SIUXD2O0rprnU8wDHZTmABkidIJVyaYc0iYkET07pU3PFPjLponOLjce0eE8T2bqd5UY4gnMNQIGoB2XonBmEu+Fa8uBzGpAAiIqOB1nXUFYnjq0czEHBzw8nwzmDcu7RHlk/evVOB6MWDMxkk1dhEfSvB568/dei+pZWtOLXvX8GFqpR2Juvk59qQOqFqtJcA2VpGhobsh6dFskwvNLL8m4mn7FVTsnAaqOpZu7K6fUHRDVKwUWVsYo37FO+2KHfRVrWuAgqtwE+MpAyxoAfQUD6KLqXAQz6wVqLYhxQO+koXsCnfVCgdUCsRbFOKInBRvaFI94UTqgTo2LaI3Qo3EKR1QJhqBNVgNEbkwqR1QJhqBNQNDCmlKXJhcjQDOKQri5MJRoBilNKaSkJRJAj1yilcioCwZrIJOsDXXkh8UvA4QOR6b6b+8qwqw5pHUKpv2AACIM67wehBVnHTdlbMnGLS8ASvuHarQ0zvPT56faqFXeEUwGZo1kxujzpOFMRqf+iYJeVR8STyzz9q2NnijKklp235H2WFvHTUdPUqww+680thpFMg+oA39knPgWSC+xY19j08j+GzcMr91DglX/V/56n9lhn4o5zi528aQT5SBpGvVXWCcQRLdS5zy7aZmFRyaMo43Xd0X8e7CeRJ9G6ovKJe76N38Dv6Sqqhdn8hF1Lk+E/8Agfy/2lYbxvmvybiri/wVX6Lz9DW/5G/0rT4pjjKIyumXAgFusd1l/wBFzz4VaP3jf6Va8YYcXsDoAGozbRI0TtqEJ7zU/HX8FPVtayr7nm/Et+at25+YO+qMwBE5QANCTB+a9H4ZxapTw5jmMDiHR5yQ0h9Yt0LecuC8pdSmrl6uA9zC9hwzDXDBmeb/AMlPYcvjGgLW+oqEcWOLVrkkY2rP9ycn7msrUobNQtYecuAG2sTyVLV4gtgY+Ip7cnT9y1V9h4a1xcdIcSSdBodeyzgyNq0ySP8AtiBrJIBp7fMx7LyeBQmm2m/x/o1MeZvwwCrxDbfv6f8AMkp3jKgJpuDh1B9k/GKQ8NzjEy0xv+sNPXaEGyuPGqajVtMj08zR8tFbWGHC4p39/wDX3NHFKTdNoZd3DG/Wc1vqQPvKq6uLUf3rP5m/ipcWqNlkx9edtdGPVVb1hDmkNzZ36wOep9p+5X8OCLhydiM05KfFUEPxWl+8b/M1I6u3kZVdXc1tTRrdWmNBvLe3T+6S3u/o29mge2itPBFJONleM25VKgx1YId14zm4e6Gu3BwMgHQx7IAMZmHlbGU8huMpJ+1Ox4E13YjJkcXSotHXTf2h7pnjt6qqrUWQDlA8w0jlPNLRLQ50ADaI00TvQjVqxXqyunRYuqhMdVCAuCCRPcoemxkRAmT95RxwqrYEsrui1NRNL1UuptBdAG2nsVOKugRPEl4FrNfTDS9NL+6E8RJ4i4sZHkCi5ML0OXppej4APIgkvTDUUBckNREoAeqEZ1yHzpF3ic5kgrKuv62Z3yUzqsBAPdJToQp2VMuVyVCK2wuv5Y6H71Uoy0qQ1HkVxoHBPjOyG7Mvd6lJQuC2SOYI90yq6SUxF7UKcv1WhSURh934dRr4nKZhDJQo1apnItxdo2uG8QZ3RBbpI19OyuK2I/RP1/Uf/SVgLK7LXgN2MA6K6qXvkd/CfuKyc+pFTTSPS6u6542pPsvP0a3EU6o/3tP/AKlarEHurhzP1f8A5+K884OvCwP7uH3LVXOPlrDlLc0aDn6rO3cEnsuUV8F/QlB6seX3MBfWJZdeGQR52juJI/Feu29NtHBqLQYqV6lIMzlzszm3IdAE6AATpGy8juLx1S7D3QXGo0843Gi9W4kxPwsMwqoWjy1vEIHPKSYV/di5rFGT9/8ALSMHGoucq8NgH6QeN7gNubOqbc6ZTlbUa6czHeWSRPr3XlD3OGuvY8tN4K9a4zxG4dSddvpWzxWpeYeGS6myoyllOdxguGduvqvKLm5a5rAGBpaCHOBJz67kHQH0T/p8IRx1BJd918+4jaVV7dDKV04EEEyCCNTyMrUWfEY+sXkOz0wRmcfIA7MNzIkrJ0XwZiexU5vdTkaGg8on7SrmTFGfTQGDZli7suuKMUFVrCx0wXbT0Cz3jHqfdJUqE7pi7ixLHHihWxnlmm5snZcuzTJlG0sUc0RpsNyq1pXZkUoJ+QIZZw8MPucTcWkaa9D3QXjHqfdI588oTSuqKXg5PJKbtsk+Jd+0fdFUbrWZ5ga9IQITw+Nh76rrimcjNp+Qm8rmRB5cvVDCu7qf8ppcmqJJElNt2TsrmZknRTsu4Gx6IIFKuOKIptFmytPZKXoWmQBonZ0virHrIT+Ik8RQ50sqcScybOkL0zOmOcu8TjkSGquUCVd4g82DuqKNcuTBByItyh1NTdouM6mRvOqSNFxK6V04IuXLlCEtF3mCPqV/KfRVrHQU6pVnshcbY2GRxTDrR8MdJiYiFPh5cDJcW7wTylAW7oT7m4Ow0GiXKNtosY8vBJ/BNUqBtwDoQHNJjYwQVreL+J6dfDrOkw+alOYdDr+KwWZKX/YhngjOUZP+0FZ65deTVXvFrnWRt5MZKbdydGeHIgjqzryWUJSmoUxMx44wTUffsXlzPI02ckXLkwQcuXLlCHLly5Qhy5cuUIcuXLlCHLly5QhyUlIlChBWuU7HSFC0KWlsuM6iQNTkgSSgGVRwKa566UxxRHLOzLk1KugWf//Z"/>
          <p:cNvSpPr>
            <a:spLocks noChangeAspect="1" noChangeArrowheads="1"/>
          </p:cNvSpPr>
          <p:nvPr/>
        </p:nvSpPr>
        <p:spPr bwMode="auto">
          <a:xfrm>
            <a:off x="63500" y="-798513"/>
            <a:ext cx="2781300" cy="1647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071538" y="214290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</a:t>
            </a:r>
            <a:endParaRPr lang="de-DE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Seznam</a:t>
            </a:r>
            <a:r>
              <a:rPr lang="cs-CZ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zdrojů</a:t>
            </a:r>
            <a:r>
              <a:rPr lang="cs-CZ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2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20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b="1" dirty="0" err="1" smtClean="0"/>
              <a:t>Höppnerová</a:t>
            </a:r>
            <a:r>
              <a:rPr lang="cs-CZ" sz="2000" b="1" dirty="0" smtClean="0"/>
              <a:t> </a:t>
            </a:r>
            <a:r>
              <a:rPr lang="de-DE" sz="2000" b="1" dirty="0" smtClean="0"/>
              <a:t>,</a:t>
            </a:r>
            <a:r>
              <a:rPr lang="cs-CZ" sz="2000" b="1" dirty="0" smtClean="0"/>
              <a:t>V</a:t>
            </a:r>
            <a:r>
              <a:rPr lang="de-DE" sz="2000" b="1" dirty="0" smtClean="0"/>
              <a:t>.</a:t>
            </a:r>
            <a:r>
              <a:rPr lang="cs-CZ" sz="2000" b="1" dirty="0" smtClean="0"/>
              <a:t> a kol.</a:t>
            </a:r>
            <a:r>
              <a:rPr lang="de-DE" sz="2000" b="1" dirty="0" smtClean="0"/>
              <a:t>:  </a:t>
            </a:r>
            <a:r>
              <a:rPr lang="cs-CZ" sz="2000" b="1" dirty="0" smtClean="0"/>
              <a:t>Němčina pro jazykové školy 2 </a:t>
            </a:r>
            <a:r>
              <a:rPr lang="de-DE" sz="2000" b="1" dirty="0" smtClean="0"/>
              <a:t>,  </a:t>
            </a:r>
            <a:r>
              <a:rPr lang="cs-CZ" sz="2000" b="1" dirty="0" err="1" smtClean="0"/>
              <a:t>Scientia</a:t>
            </a:r>
            <a:endParaRPr lang="de-DE" sz="2000" b="1" dirty="0" smtClean="0"/>
          </a:p>
          <a:p>
            <a:r>
              <a:rPr lang="de-DE" sz="2000" b="1" dirty="0" smtClean="0"/>
              <a:t>Drmlová, D. a </a:t>
            </a:r>
            <a:r>
              <a:rPr lang="de-DE" sz="2000" b="1" dirty="0" err="1" smtClean="0"/>
              <a:t>kol</a:t>
            </a:r>
            <a:r>
              <a:rPr lang="cs-CZ" sz="2000" b="1" dirty="0" smtClean="0"/>
              <a:t> </a:t>
            </a:r>
            <a:r>
              <a:rPr lang="de-DE" sz="2000" b="1" dirty="0" smtClean="0"/>
              <a:t>.</a:t>
            </a:r>
            <a:r>
              <a:rPr lang="cs-CZ" sz="2000" b="1" dirty="0" smtClean="0"/>
              <a:t> </a:t>
            </a:r>
            <a:r>
              <a:rPr lang="de-DE" sz="2000" b="1" dirty="0" smtClean="0"/>
              <a:t>:</a:t>
            </a:r>
            <a:r>
              <a:rPr lang="cs-CZ" sz="2000" b="1" dirty="0" smtClean="0"/>
              <a:t> </a:t>
            </a:r>
            <a:r>
              <a:rPr lang="de-DE" sz="2000" b="1" dirty="0" smtClean="0"/>
              <a:t>Německy s </a:t>
            </a:r>
            <a:r>
              <a:rPr lang="de-DE" sz="2000" b="1" dirty="0" err="1" smtClean="0"/>
              <a:t>úsměvem</a:t>
            </a:r>
            <a:r>
              <a:rPr lang="de-DE" sz="2000" b="1" dirty="0" smtClean="0"/>
              <a:t>,</a:t>
            </a:r>
            <a:r>
              <a:rPr lang="cs-CZ" sz="2000" b="1" dirty="0" smtClean="0"/>
              <a:t> </a:t>
            </a:r>
            <a:r>
              <a:rPr lang="de-DE" sz="2000" b="1" dirty="0" err="1" smtClean="0"/>
              <a:t>nově</a:t>
            </a:r>
            <a:r>
              <a:rPr lang="de-DE" sz="2000" b="1" dirty="0" smtClean="0"/>
              <a:t>, Fraus</a:t>
            </a:r>
          </a:p>
          <a:p>
            <a:r>
              <a:rPr lang="de-DE" sz="2000" b="1" dirty="0" err="1" smtClean="0"/>
              <a:t>Motta</a:t>
            </a:r>
            <a:r>
              <a:rPr lang="de-DE" sz="2000" b="1" dirty="0" smtClean="0"/>
              <a:t>,</a:t>
            </a:r>
            <a:r>
              <a:rPr lang="cs-CZ" sz="2000" b="1" dirty="0" smtClean="0"/>
              <a:t> </a:t>
            </a:r>
            <a:r>
              <a:rPr lang="de-DE" sz="2000" b="1" dirty="0" smtClean="0"/>
              <a:t>G.: direkt 3, Klett</a:t>
            </a:r>
            <a:endParaRPr lang="cs-CZ" sz="2000" b="1" dirty="0" smtClean="0"/>
          </a:p>
          <a:p>
            <a:r>
              <a:rPr lang="cs-CZ" sz="2000" b="1" dirty="0" smtClean="0"/>
              <a:t>pozn. : mnohé části,pasáže autorsky vytvořené jako výukový materiál</a:t>
            </a:r>
            <a:endParaRPr lang="de-DE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www. </a:t>
            </a:r>
            <a:r>
              <a:rPr lang="cs-CZ" sz="2000" b="1" dirty="0" err="1" smtClean="0"/>
              <a:t>google.cz</a:t>
            </a:r>
            <a:r>
              <a:rPr lang="cs-CZ" sz="2000" b="1" dirty="0" smtClean="0"/>
              <a:t> –Ostrava- mapy,obrázky-výběr</a:t>
            </a:r>
          </a:p>
          <a:p>
            <a:r>
              <a:rPr lang="cs-CZ" sz="2000" b="1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                                             </a:t>
            </a:r>
          </a:p>
        </p:txBody>
      </p:sp>
      <p:sp>
        <p:nvSpPr>
          <p:cNvPr id="2050" name="AutoShape 2" descr="data:image/jpeg;base64,/9j/4AAQSkZJRgABAQAAAQABAAD/2wCEAAkGBhQSEBQUEhQVFBUVFBUXFBUYGBgWFRQXFRUVFBQVGBQYGyYeGBojGhQUHy8gIycpLCwsFR4xNTAqNSYrLCkBCQoKDgwOGg8PGiwkHyUtLCkpKSwqLC0pKSwpLCwsLCwtLCwsKSwsLCwpLCwsLCwsLCwsLCwsLCwpLC0sLCksLP/AABEIAOEA4QMBIgACEQEDEQH/xAAcAAABBQEBAQAAAAAAAAAAAAAAAgMEBQYBBwj/xABBEAABAwIEAgcFBgQFBAMAAAABAAIDBBEFEiExQVEGEyJhcYGRBzJCUqEjYpKxwdEUQ4LwMzRTouEVJGOTFnJz/8QAGgEAAgMBAQAAAAAAAAAAAAAAAAIBAwQFBv/EADERAAICAQIDBgUEAgMAAAAAAAABAgMRITEEEkEiUWFxkfAFE4Gx0TKhwfFC4SMzYv/aAAwDAQACEQMRAD8A9xQhCABCEIAEIQgAQhCABCEIAEIQgAQhCABCEIAEIQgAQhCABCEIAEIQgAQhCABCEIAEIQgAQhCABCEIAEIQgAQhCABCQXpBceaXIDyE0H80oSIyAouSDIi3NNEpWyR0SJTXgpgOXQVKYD2bVKSGu0uUwcUhvbrY78s7f3Up95BKQmW1bDs4eqX1reY9VOUThi0LgK6pIBCEIAEIQgAQhCABCEIAEIQgAQuLqjIHCUkyLrgmXNSZJHsyac5cD1xxQ2BwvXWlNlyRmVXPgbA656SJEhFkvM8k4Q8XpBK5dNzVLWi5Kly7wS7h5gTc1W1mriBZZPH+n8cIIabuOwGpPgOKwGI4/UVLjmcWtPwg6+ZG3l6qmV6S7J0+G+GW3PtaGu6W9MY3y5Aetja3/CBIY+Qk3MpG7WgCzeJdcg2Cy8dPDMbubTtPAGNrGD0F/MqFHRgDX0C4YzyWOy+U+p6Cj4bTVHG772TTA6I3jEkffDK7L6XI+ifh6SVLdqi/3ZYwf97Mp+iqspG1x3hDqp3Eh3iNfVKpz7/f7lz4CmX+K+mhpqfp9UstnhbIOcMlz+B4B+qtqT2pRXAkc+E8pWuZf+rVv1WA64cQR4bJ6Mlws1wd90/sVar5Lf39zHZ8Ig/0v1Wftg9eoOlbZBdrmvHNpDh6gqzhxlh30+q8CnwrK67WujdvmZdh8dNCpNN0jrYfdmEo+WUa/jGq0w4jOz9TmW/CbFqo58n/AA8ftk+gY5g7Y3S141hntYyWFTA9n32HO30Ov1Xo3RrphTVgtDM17uLdnj+k6rXCzO6OPZU4PD/DL9CEK0pBCEIAEIQgASHuslIISbkjYlTT5EtzUy5qSTZKDOm3PXHFNvKyzsLYxBz0dYo75ENWT5uXoXcmhJEqUZgBcmyo8Xx+OnaXOcBbmbLzfGOnc1US2nBy8Xm4aPDiVbGcvexdXwrm1nTPq/Je0b7H+ncMAIDgSO/T1Xn2I9LKiqPZuxh4kfk39SqyHDNc8ri93M7DwGwUszAaBVTsz4/b35nouF+Hxr1xj7+vT6eo3FQgak3J3cTdx81Ja0DZRC4lcuqmm92dRQwsInA23XTWtGyr3XSMij5ae43IupKdO07lJL296YyIsE3KieVCzKFwSJOUIDuSbCJwjRUuJN6trQ/qiB2g5nWBx533CeqsKhABku7M0EPibYC/MEqijaALv34N4nxPBdqcVyN7bsreDeJ8AqXFt9kxTr5e0pYXX+zlVQMDj1b848CD6FVr6eBjgXXDwbh0bsj2ngQ4KDVY3JM7LEC0HYD3j5rcdAPZkZgyeo0a4B7W8SDsfPfzW6FM47vXuW5zeI+IU2LlaUl3v+O9+noei9AKySSjaZHvksTlfIAHlu4DrbkbZuK0iZpKVsbAxgs0bBPLpwTUUnueUscXJuKwgQhCYQEIQgASJEtNPCVgNuKZe5PSbKJM9ZrpYLIrIh8llGnqwGkuNmgXJ4ABNVEmqoOlVU6OAuHA39NQuRO7MuU6NVHO0u8ZxX2hQwamGUjmcjSfBjnZj6BZbFfay52lMxwPzPsAPEBYOqqjPOXPN7u48BdbvDOirJqVjgzL7wJbsS0lp0Pgt7qhUk5LUVZbbhttl7sytXWyzSdZVEzDgA4Bo8Gq0pcVjHuOMZGwcLDyI0SMQ6HPjJyk/kfTZU81FIzdt+8aH/lDVdqxn35bHSpudH6Vo+/X90k/ubJmItePtoQ4f6kZyu8eRSzg8cmtPK0n/Tk7D/AHYrDQVrmHsuLTyPZP7FWUePH+Y0HvHZd+x+iolw0o/pN1fG1vry/uvfkW1VSOYcr2lp7/AO9UyIil0uOXFg64PwPH7/opGdjucZ9WfuFQ+aO6OnCzKytfIidWeKMimfwj7i+x+Iaj6KypcOjY0yktmY34Rdva4B3G3HySO1ImVqiUGXuQQeS0FUxkkbXRtZEbkOBdZvMEX1Ve7DyHHrDlA87+ClWoiNqa108CDT0jpHZW/wDA7yeCkSRMi912Zw3d8I8FzEcTbHHa4YzkPeee/msrXV7n6Hst4N4nx/ZaKq5W+CM3E8bGhdrfu/Pd73LCtxsXtF2jxcdh+6rYqOSd+lzzcdR4D9tlZYR0ZfJYvblZ8uxPif0Wyw+gZGAGtBtufhHmOPgtDnCnSG55666zif8Asend7/vyK7CujjYIpHHRwifqdTfKV7J0dkYaePqyC0RxgWIOmQWFhtpZYLCsPdKS7aMA5pDoMvxWOzW248U57P62eOqbSSMDWQxyFk+Rw/iobgQC9rdkEm51Nh33t4Zt5lI5/EvZI9NQkNkulrdnJjBCEIAEIQgBEhTJKXKmJCqZSwMkIe9RZiniU1KufbLKNEFhlfKeaqsbpRJA9u9wfqrCscFWzz676G/BcOyeJHYoi9GjxKjo/tgw6HNbzBsV7t7O6cf9NjLmlzXPmcDa/ZMrgD4aX815n0swIxufNH7rr3PGNx0z6fCRvyWw6Le0CKCCKB3ZbGxrGkatcAN79+/mvQ18RCxKZmt4Szl5K1s8+u3v6bmwq8OaRfJnbzZYkeLf29FQVXReGYnq3C43bsR4sOo9Fo6TFIZu0x2Vx+JpsT4jZ3mE5WUWcfaRtnFtHN7Eo8NR/tcPBO6a7NYmJW21PDyeYYr7P3D4cw9Vka7oy6O9sze7cei9wbAb5YajUfyZ23Pk42f9SFDr6XhUU7m/fj+0Z4m3aHmFW4WV7M0R4mE/1o8GfE9m407tR5tKfpsYtxI+o9Dt6r1Os6GwzDNE5rhzab+oWSxToI8X0v3jQo+dCWliwaq5SjrVL6P3kZwvHMpDmmxGuhuPNp1/NWz8UjldmLcodpJ1Z0Pfl4eCxdRgckZuL6cDokw4o9hs8EHmf3VU+FjPWDN8OOWf+aOH39PX8mwkyh923c0e7fQnvIVTi2OBhsO3Jy4N8T+ir6vHXPZZvZbxf8R7m8vHdR8IwKWqcGxtIbxPPvv+qirhlHtWBxPxDHZp37/x+dvMjNL5ZNLyPPo39ltsB6GCMCWfVx20uT3Mbuf72Vz0b6KsiH2YDzxkP+GDxtxlcNdtOZWhrY2U4DpC5z3aMbvLKR8LW7NaO6zRxVs5uWkdF79Di82HmTy/fq/EpZqUBpc+0bAPduBpze4fkPUqDLXxNs6a4jOjImj7Sbuy6ZW92nfbZVuL466SXK0CSQHSMG8FOeb3fzH/ANhVL5sstg4yzO0fIfh7hwAHJZ8Y+/v8+neY7+N5dIm4wzpIzrGGp/wcwAgvdsJJsx73fzbG2h7Lb3Gy9GFSHAFpuCvD56AiCQE3IDru+bTT6r1TolUGShged3Rtd6jX63VtN0pp9yM9Fjsy2X8ciltddVjXaqfA7RbaZ50LZxwOoQhaSsEIQhgMyFRpSpT41FlCzW7DxGXNUeUc1KubKBO/ndc67CRqr1ZBrQ3W91TVJFrjfkrGeQ3vuqmoks7XmuDbLmkdzh4tDUp4EBZ2v6FZrupnBhOpYdYyfD4fJaFjh/fJMYpjQpmZzqNr6eWieidkZ4r3f7l92Ixy+nUxj3VdE672PjHzN7cZ/ZanAfasQbSguAtdzbkD9fos/ifTt04MYd1TT7zvjcOTRs3xVS7DI3AdX2SNiCbr0EdFmxYfhseet+JQ5uWxZXitfVHu+HdIaasZoWSDk6xIPnsVLbh5b/l5nN/8cn2sfhqc7fJ1u5fPUD6iM3sTb4mnK8f1DfzWkwf2kzRkNc7Nb4ZOy/wDtj9FoVkl4hGqm/Wmf0fv7ZPU62nbe9TTuY7/AF4C5404ksAkHm0jvTbMNc9maCZlQz71sw7s7Rv4hQsC9pEMtmuJY75Xaeh4+Sv5KGnnOe2WS2kkZLJNfvsIJ87hN/x2FU4W0vtIzFdho/mxlmu7hpfbR40P0VBivR6ENvlBH5/uvRJaWpYOy9tSz5X2jltyEjRld5tHisZ09xOOOlmywPhla34wWgk2b2Mt2yHXe9lRPhcPssthxTxhnnlF0bbUzkRDKxrrXAzF7xrlYzZ1hudAL7r1HC8BGUNLQ1mlom7H/wDR3xn7os0d+6e6LdHGU1JG1oaD1TXTP0BJIDnFzzs0X+i5iuOtbCZOsNPSj3p9pZ+TKdu7Qfn3PCw7SZxcnrshOfC8WPYnjjYA5kWR8jB23ONoKcf+Qjd1toxrzsF5jinSB9VI5sDnnPpJUO0kmA+FnCKIfKPz3jYrjL64hkbOppWH7OEH3vvyHie/v81FfLp1MGp2e8beA7ks3jsr/S8zDdf0R2SqEY6mn3+J4+tv3SoGtiGp7R48U07JTttu478yq+CqJfmdqRq1vDz7ksa+ZPG3f1ZkhXK14j/Zd4tihbA9x0MgyMHP5neAH1K9L6KdKqOOipoXVEbXsiY1wcclnWuR2uV7LyGaziC8ZncD+QA5Dkp2B4bJXTfw7XHqgQ6ok4BoPug8zsO/Xgnrgox5V9TtvhPkQTk9eiR7uyoBsQQQRcEG4I5gjdWNIVnoHNY1rGWDWNDQBwAFh9LK6wx/BNQtSmzYsUIQt5nBCEIA45QpXKVIFEmCz27Dx3IckxUKolt/d1KqHW2VdUuPJcLiLGkzpUwTZDmqSCL2tvpuqmqlu8kKwq4uO/qovU8SLrkybzqdirlSyRCEt+DslFngOuOOthx32UuSjIAuNxcJ+jgIO26mLlF6DWTUoHnuLez7q5mtbqyW/VHi14GYxnxaCR4ELP1uCz07tjp6r1zpTiLWNhjBBndPA6Nts2X7QNzvtqG6uHfew7tFUYNDJGBJ2vvmxBPMke74Gy9Pw8rZwUnr5nmroV8zR4PS9KnN7MkYPeNCPJTHVdPONQL9+hW9xz2YMcCWWIOx/wCQsFi3s+liJLQTbn+6h11ZzrFmV8N1h+xFkwt7B9k67fkd2h6FTMM6ZT0xAu5gHA3ez195v18FUQVksBtIHW7xdThiUUos6wPPcfumakv1LK71uPDi7quy9V4npvR72msksJdCbDMDdpPcf0NirTp0BWYXU9W4OtFnAG/YIebjwBXi02EEdqJ3m07+PPzUjDekFRT73LdiNtDuLHQjuTwl1i8+HU0wsov/APL9V+fQ9TZi8Qw2GqqS1tOI4yyBuvWvtpmHxuLgbM90bm9tPNMWxebEp+tm7Mbb9XFfsRt8eJ5u47bKvpg+pysLnCngz5Gn3Yw5xcR46qblM3Yj7ELNC7i7++SLbOXRfV93+zn3W47KGQ50h6qHRvxP5/8AHcnJ6pkDMkeruLkVtc2JvVxeZ/5VKW5j9Sq4V8+r0Xd3+LM8IObwcLy8knX++KdZ2Rc7/mmXO4DT9UqNjnFoaC57jZjeZWto7lEI0rPUfpqSSd5ZGNQ1z3ngxjRdxJ4f8gL0zo5C2mpImtFszQ5x4ve4XLjzAByjuaearcFwQQ0s0YIDnRn+Il7y02jaeQvfw7yExTYj1gYSbOyatHwZeyQflNwfTuU1pWJoptlJyzI2eHVJLv78P1Wuwth37h+6xfRqPMBdb+hjsweCZV8rKZSySUIQrSsEIQgBEmyiyqW5RntuqZrQZFfK3dQ5Gd/0Vo+NRXQ3XIuqZtrngqZIdfFcfTE6cNyrJ1ImJmZQSeA/Jc+VDXQ2RuzsV0zA0anbjdZLHfaC2IujgZ1kmXsuvdrObnNGum9uKpulnTZ0shjgIGpBfwHOx4+KrMOpowOy65OrnH4itdPBqC57F5L8lnM7ezB+b/he9CZhHSlsdRHJNmeGv61zjYvlmsWte/gGsBOVg2ueK9Ww/pNTVQzRvyvt7zDlcO5wP6gheMV2HB17aHmOKqg2WFwc0uaRsQSCPAhdSL5l2Xg5VlFlT11R7/J1rLuYM4NtYS1kn9UL/spPLKU3T4wyVxY9okcPeDGlkze99LJ2vNhcNV5dgHtNmisJh1jeYsHemzvot9RY/SV7A12V5GoB0fGeY2ew97SpdjWliK44f6XqSK3onBUtLoy13O24395p1afELA497My25jv5L0E4dKwh0b+vAHZ61xbM0cmVjBmPhI13eVLjxbZsoIJtZswbG89zJ2/Yy+FwVCgt63gdz6TWTwWSjnpzx03sptLUtmt1vuj3uBHiP1XrWPdHYKhrgOxIATlcMrvwn3h3i4XiVfSOY6Tk2RzPNuilJz0lo+8z21RWsTYQUXXM0HVUrTlzD4jwH7u9FV4vW5CYoxYDTT9FAwvHXiN0Z1aWkft6JiWq2tq6254DmqI8O1PtbLb8mP5bcuVIjucb29SeCW1l9Bt+Z5rtNTF5sNuJ/UqVVRBgIB2Gp5d3itTkk8I73DcMq4OT9SLI0DbXuG7jwAWs6OYMYu0bde8cdREzifHh3nTYFQ+jmD6iWRt3HSFnK/HuPG/AarUSNEbHNcbADNUSbcNGDiNPQd5VcnzaLb7+As5ZeffmdnrWxxjTMwG0TOM8nzEn4Qbkk8ieAUPDqA3JOpe4ue+2hdtcDgBawHcmKRz6iYPAt8LGfIzg3uJ0JPgFusLwkMA0uVvqSrWu5km+ovA4MrRpy87LaUvui/Ifkqugw+2p8lctFglzl5KmdQhCkgEIQgBqUqK9Spgojws9g8RBXA1KypQYVm5clmRqd2VjnHYAn0XgfS3pvLUSPjDy2LMRoSCbG3ovbulsrmUNQRv1brei+cDRl1svy3PcALkkqyEI82X0LY8zg8F7gvQ8TxuOYtcx2Vw4ajM0jxBH1XanoRKz3XE+C9H9nOHFtI6WRzWuneHMa+wPVxtEcZIJBBIBPmFfVGHEi5ga8c43D8jb81D+bumSp1rTB4XLhdQzifX+wmTUSt95twvXq2jp/j6yEn52EN/FYj6qun6JMlF4nxv8CNvJJzyX6ol8bF/jJr34nlUk7HbjKiLQ3Y+xGxvYjwPBbeu6DPH8vz3VFU9EnN3aR5KyN0BLKfma6fb/AEWWBe0eenIbMOtb36P/ABDR3n6r0HCem9LUjIXBpduyQBubusey71XjE+EObsSmBFKzbUciLj0KnkhLWLwUOu6HTKPoN+FtyEMd2bE5D2mDllB1Z/SQvFOk8mUuittK9+9/e13/AHTNH0uqoRaOSSO3AG7fwPuB5WUCtxaSc3leXG5NyAD9OCmFc8rJTKWVjGCJTSEHQXvpZWFJhznkAeZSKGMA3OqvW4y2KMloGYiw7rotslnEUdDheGio88yPVWhAjjN3nfu5kruD4b1hzye43tC9+0f9Q93IcU5gmCGdxc++W/b++fkHdzPlzW0oqcBomcLsDgIGD+dJsHAcWg3A4aF2wCpS6L6sa63OnTovfv8AnlPSmJoJFpXg5GnXqmcXO7+fM2HAqixCp6+QQxXLGu1O/WvvqSeIB9T4Kdjta4ExNN5pLGV4+EbBjeXEN7ru4q86K9HBG0OcBmtYD5RwAWmKUFzehjeWyb0dwPqmjS7juVqKWG1h6pNPBx4qbGxVOxtitImQBPqMxPsK1Q2KGKQhCcgFwrqEAMvsmXJ14TRVExkJJQ1y4SkFUOWB0hrEoRJE9h2cLFeaVnQhlPHK58ZnibG8ta1waWENcQZWut1rWnUWcNvdK9Pusl7ScXyUv8OzWercIYxxs8hr3eFjb+pRHWQ/M1HA/gXSindDCzrmtf1UYLJPs3EhgBs2QDML8rq5MEZ1dG0feALD5OZZPHC4XRNikiZI1rWts5ocLNGXiFUydA6XeHrqU84JXxj/ANdy36K3PcxPNFq2lv7srx3EiVv+8ZvqoFX0ZZIbvhgefmAdC/8AEL/mFBPRutj/AMGubKBs2phBP/tiId9Ef9TxGH/Eo+sA3dTzNk8+rkDXeV1OX5hp3nJejrm6slqoe42qGaeOY28woUlJUi9n00/cc0Lz5HML+int9osDDafrKc8p4pIv9xBb9Vc0uN01SOy+KUdxbJ+SVxg90MpSWxhKqjIuZqOZoG7mtErfWIk/7VVuoaR5s2UNO2V/ZN//AKvsV6mcJiOrM0Z5se5v02+ijVOCvcLGRko+WaJrx+IWKqdEehar5Lc8wm6HX2yuHBVlR0QGt2W7xovS5uizW7UrW/eppTGfwOsFDmosunWTx900WYfiaP1VbrnHZlqvUt0eaP6EX9x5aeRF/wArFVtJgjzUdVcE2uXX0a3nrx5BeqVdK8sJjMEp+46zh/SbrG4XTv8A42oi6vNM8x5QdQ0Zblxt8I3PhbimjZPDTfQMRTTRfYPhYI6snJBG28ztsrLXyZvmcLk8m34kKfimI9WwVDm2c4dXRwbZWkbkfCSAC75WgBS44omRHM7LSU13zPdvPMDdxPzNa7hxfZuzUxgeEyVkxq6hpaCLQxH+VHuAfvu0c4+XBW1pbvYom9Rjor0aN+um7T3HMSeJO57hy7gttDS2T0UAHBOquyzmYbHGNT7AktYnWtU1xYkmPMCeaE1GU6FtRSzqEITkAhCEAIkamnRp5zwASTYDcngshj3tXoKW7et6540yRdvXkXe6PVK1kkv3tXGhYGPpnitbrRULYYztLOT6jNYHyBSz0FxCpH/e4i5rTvHA3KPC+g+iyyq13LFItelXtBpqIFpcJZuELCCb8M7howeOvcqXoX0cqKip/wCpV4s8j/t4iLZGm9nZT7oAJyg6m5JV7gXs9o6Qh0cWeQfzJDnffmL6N8gtFZK5KOiROM7gSuFyEWVDyOczpQkSHxJBYlzJE4TJLpbixsRyOo9CqOv6HUMxu+miDvmYOqf+KOxVjmXQ4pvnSD5aKD/4W6P/ACtbVQ8mucJ2ekgv9V0MxWLZ9JVN+818D/UZmrRXXMylWsjlKD/5hPH/AJnD6hnN8OWoZ49g5reSl0XT6hkOX+JZG75JbxO8LSAK3Y9IqqCKUWkjY8Hg5od+YV8ZpiNDE+GxzdvLFJyc2xPk5v7rA4zQvpaqKbMYhO3qqi3aNNA57Wwyud82a4LjfV33Vq5fZ/R3zRMdA75oXvhI/AbfRZ/pFgs8LRBDVyTSVruq6uZkcl2BpD5C/LmDY2cddTzKbCYZaHYqUV9SIowBQ0Lg2w92edmw+8yP6nVbWOMNFhss/gOG1VDTsgEUMzIwQHRvMUjrkkkte0tJ15rQNJIBIIJANja45g2VVumi2GjqLCUGoYxPRsUQhkhs7E1KulWSo41rUcaIqbFRs4pxCFbgUEIQpAExX1Jjie8MdIWNLgxls77C+VoJ3KfXFDA8bfFiOOz2kbJR0TTq0hwv5Gxlefwj8/Qej/QCjo2jqYWl4GsrxnkPfmO3kAtGmy0pSRsptyfexNOaq5IlDBK4WpwsXeqKz8jZZkaASrJwRI6pSq2RzDDlyydcxc6u6RweRuYaITZapXUrn8OkdUhlNEUtXeqT/Uo6tJ8t9SecbbHZOBOBiBEVcq2thHLIAJBhGYOsLgEA2FwDa4B4XsPRSA1dDVfyCcwyQhsKlmJcbGm+WupHMcZCumJOoVyikLkbYxLXUIxqQCEITACEIQALi6hQ0BxdQhCQHELqFGAEGNKAXUKcAJ6sLjo0tcUYAjuYlMZdOFiUAlS1JyJDF0sCUuFNjBA0YEkwJ9dUKKZORqOPmlPaloTYIEhuiRkN06uKGiTqEITEAhCEACEIQAIQhAAhCEACEIQAIQhAAhCEACEIQAIQhAAhCEACEIQAIQhAAhCEACEIQAIQhAAhCEACEIQAIQhAAhCEAf/Z"/>
          <p:cNvSpPr>
            <a:spLocks noChangeAspect="1" noChangeArrowheads="1"/>
          </p:cNvSpPr>
          <p:nvPr/>
        </p:nvSpPr>
        <p:spPr bwMode="auto">
          <a:xfrm>
            <a:off x="63500" y="-10414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2275</TotalTime>
  <Words>509</Words>
  <Application>Microsoft Office PowerPoint</Application>
  <PresentationFormat>Předvádění na obrazovce (4:3)</PresentationFormat>
  <Paragraphs>94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Snímek 1</vt:lpstr>
      <vt:lpstr>MEINE Heimatstadt-Ostrau</vt:lpstr>
      <vt:lpstr>Snímek 3</vt:lpstr>
      <vt:lpstr>Ostrau-Kulturdenkmäler</vt:lpstr>
      <vt:lpstr>         Ostrau-Kultur</vt:lpstr>
      <vt:lpstr>      Die Umgebung der Stadt Ostrava</vt:lpstr>
      <vt:lpstr>Snímek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sklopřídavných jmen               v nej</dc:title>
  <dc:creator>MikMik</dc:creator>
  <cp:lastModifiedBy>Mikolajkova</cp:lastModifiedBy>
  <cp:revision>354</cp:revision>
  <dcterms:created xsi:type="dcterms:W3CDTF">2012-03-14T17:40:20Z</dcterms:created>
  <dcterms:modified xsi:type="dcterms:W3CDTF">2012-06-27T19:12:22Z</dcterms:modified>
</cp:coreProperties>
</file>