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6" r:id="rId3"/>
    <p:sldId id="287" r:id="rId4"/>
    <p:sldId id="288" r:id="rId5"/>
    <p:sldId id="289" r:id="rId6"/>
    <p:sldId id="28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93" autoAdjust="0"/>
    <p:restoredTop sz="88284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8028-459E-4983-9FFF-903E63AACE6D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7B01-C07F-4A98-B6AB-9BFCEEFFF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hora-rip.cz/fotos/mapy/cesko---nove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06669">
            <a:off x="3538872" y="1257331"/>
            <a:ext cx="5257385" cy="4373994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1000100" y="1643050"/>
            <a:ext cx="6929486" cy="49552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Název školy: Střední průmyslová škola, Ostrava - Vítkovice,  příspěvková organizace</a:t>
            </a:r>
          </a:p>
          <a:p>
            <a:r>
              <a:rPr lang="cs-CZ" b="1" dirty="0" smtClean="0"/>
              <a:t>PaedDr</a:t>
            </a:r>
            <a:r>
              <a:rPr lang="cs-CZ" b="1" dirty="0" smtClean="0"/>
              <a:t>. Hana Mikolajková</a:t>
            </a:r>
          </a:p>
          <a:p>
            <a:endParaRPr lang="cs-CZ" b="1" dirty="0" smtClean="0"/>
          </a:p>
          <a:p>
            <a:r>
              <a:rPr lang="cs-CZ" b="1" dirty="0" smtClean="0"/>
              <a:t>                </a:t>
            </a:r>
            <a:r>
              <a:rPr lang="cs-CZ" b="1" dirty="0" smtClean="0"/>
              <a:t>Datum</a:t>
            </a:r>
            <a:r>
              <a:rPr lang="cs-CZ" b="1" dirty="0" smtClean="0"/>
              <a:t>: 17.06.2012</a:t>
            </a:r>
          </a:p>
          <a:p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Název: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VY_32_INOVACE_8.1.12</a:t>
            </a:r>
          </a:p>
          <a:p>
            <a:endParaRPr lang="cs-CZ" b="1" dirty="0" smtClean="0"/>
          </a:p>
          <a:p>
            <a:r>
              <a:rPr lang="cs-CZ" b="1" dirty="0" smtClean="0"/>
              <a:t>  Číslo projektu:  </a:t>
            </a:r>
            <a:r>
              <a:rPr lang="cs-CZ" b="1" dirty="0" smtClean="0"/>
              <a:t> </a:t>
            </a:r>
            <a:r>
              <a:rPr lang="cs-CZ" b="1" dirty="0" smtClean="0"/>
              <a:t>CZ.1.07/1.5.00/34.0125</a:t>
            </a:r>
          </a:p>
          <a:p>
            <a:endParaRPr lang="cs-CZ" b="1" dirty="0" smtClean="0"/>
          </a:p>
          <a:p>
            <a:r>
              <a:rPr lang="cs-CZ" b="1" dirty="0" smtClean="0"/>
              <a:t>Téma</a:t>
            </a:r>
            <a:r>
              <a:rPr lang="cs-CZ" sz="2800" b="1" dirty="0" smtClean="0"/>
              <a:t>:   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Česká republika – prezentace</a:t>
            </a:r>
          </a:p>
          <a:p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/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"DUM; Prezentace slouží k vysvětlení  nového učiva . Žáci se interaktivně, ústně i písemně seznamují s novým učivem.“   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9218" name="Picture 2" descr="http://www.egifts.cz/img/big/51824-fotbalove-papuce-cesk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1199">
            <a:off x="4164137" y="1611521"/>
            <a:ext cx="4703079" cy="3644219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2285984" y="1571612"/>
            <a:ext cx="6172200" cy="4286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Unsere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Heimat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857224" y="2000240"/>
            <a:ext cx="7600976" cy="4714908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Unsere Heimat,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die Tschechische Republik,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liegt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in Mitteleuropa,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man sagt im Herzen Europas.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Sie</a:t>
            </a:r>
            <a:r>
              <a:rPr lang="de-DE" dirty="0" smtClean="0">
                <a:solidFill>
                  <a:srgbClr val="FF0000"/>
                </a:solidFill>
              </a:rPr>
              <a:t> nimmt </a:t>
            </a:r>
            <a:r>
              <a:rPr lang="de-DE" dirty="0" smtClean="0">
                <a:solidFill>
                  <a:schemeClr val="tx1"/>
                </a:solidFill>
              </a:rPr>
              <a:t>eine Fläche von 79 000km2 </a:t>
            </a:r>
            <a:r>
              <a:rPr lang="de-DE" dirty="0" smtClean="0">
                <a:solidFill>
                  <a:srgbClr val="FF0000"/>
                </a:solidFill>
              </a:rPr>
              <a:t>ein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Unsere Republik</a:t>
            </a:r>
            <a:r>
              <a:rPr lang="de-DE" dirty="0" smtClean="0">
                <a:solidFill>
                  <a:srgbClr val="FF0000"/>
                </a:solidFill>
              </a:rPr>
              <a:t> zählt </a:t>
            </a:r>
            <a:r>
              <a:rPr lang="de-DE" dirty="0" smtClean="0">
                <a:solidFill>
                  <a:schemeClr val="tx1"/>
                </a:solidFill>
              </a:rPr>
              <a:t>über 10 Millionen Einwohner.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Sie besteht aus </a:t>
            </a:r>
            <a:r>
              <a:rPr lang="de-DE" dirty="0" smtClean="0">
                <a:solidFill>
                  <a:srgbClr val="002060"/>
                </a:solidFill>
              </a:rPr>
              <a:t>3 historischen Teilen</a:t>
            </a:r>
            <a:r>
              <a:rPr lang="de-DE" dirty="0" smtClean="0">
                <a:solidFill>
                  <a:schemeClr val="tx1"/>
                </a:solidFill>
              </a:rPr>
              <a:t>: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Böhmen,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Mähren und Schlesien.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In unserer Republik</a:t>
            </a:r>
            <a:r>
              <a:rPr lang="de-DE" dirty="0" smtClean="0">
                <a:solidFill>
                  <a:srgbClr val="002060"/>
                </a:solidFill>
              </a:rPr>
              <a:t> leben </a:t>
            </a:r>
            <a:r>
              <a:rPr lang="de-DE" dirty="0" smtClean="0">
                <a:solidFill>
                  <a:schemeClr val="tx1"/>
                </a:solidFill>
              </a:rPr>
              <a:t>Tschechen,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Mährern und Schlesiern,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aber auch Slowaken,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Polen,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Deutsche und Angehörige anderer Nationalitäten.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Die </a:t>
            </a:r>
            <a:r>
              <a:rPr lang="de-DE" dirty="0" smtClean="0">
                <a:solidFill>
                  <a:srgbClr val="FF0000"/>
                </a:solidFill>
              </a:rPr>
              <a:t>Hauptstadt </a:t>
            </a:r>
            <a:r>
              <a:rPr lang="de-DE" dirty="0" smtClean="0">
                <a:solidFill>
                  <a:schemeClr val="tx1"/>
                </a:solidFill>
              </a:rPr>
              <a:t>heißt Prag und hat über 1 Million Einwohner.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Im Norden </a:t>
            </a:r>
            <a:r>
              <a:rPr lang="de-DE" dirty="0" smtClean="0">
                <a:solidFill>
                  <a:srgbClr val="002060"/>
                </a:solidFill>
              </a:rPr>
              <a:t>grenzt</a:t>
            </a:r>
            <a:r>
              <a:rPr lang="de-DE" dirty="0" smtClean="0">
                <a:solidFill>
                  <a:schemeClr val="tx1"/>
                </a:solidFill>
              </a:rPr>
              <a:t> unsere Republik an </a:t>
            </a:r>
            <a:r>
              <a:rPr lang="cs-CZ" dirty="0" smtClean="0">
                <a:solidFill>
                  <a:schemeClr val="tx1"/>
                </a:solidFill>
              </a:rPr>
              <a:t> P</a:t>
            </a:r>
            <a:r>
              <a:rPr lang="de-DE" dirty="0" err="1" smtClean="0">
                <a:solidFill>
                  <a:schemeClr val="tx1"/>
                </a:solidFill>
              </a:rPr>
              <a:t>olen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im Süden an Österreich,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im Osten an die Slowakische Republik,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im Westen an Deutschland.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Mit der BRD hat unsere Republik die längste Grenze.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Kozí kreslená postavička na vrcholu hory Peak Reklamní fotografie - 96815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00174"/>
            <a:ext cx="3162300" cy="5095884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166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2285984" y="1571612"/>
            <a:ext cx="6172200" cy="4286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de-DE" dirty="0" smtClean="0">
                <a:solidFill>
                  <a:srgbClr val="FF0000"/>
                </a:solidFill>
              </a:rPr>
              <a:t>Oberfläche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-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Gebirge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1785918" y="1928802"/>
            <a:ext cx="6858016" cy="4929198"/>
          </a:xfrm>
        </p:spPr>
        <p:txBody>
          <a:bodyPr>
            <a:normAutofit fontScale="92500"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Unser Land ist überwiegend gebirgig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Im Süden dominiert der Böhmerwald,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im Westen das    Erzgebirge , im Norden das Riesengebirge .Der höchste Berg ist die Schneekoppe.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</a:t>
            </a:r>
            <a:r>
              <a:rPr lang="cs-CZ" dirty="0" smtClean="0">
                <a:solidFill>
                  <a:schemeClr val="tx1"/>
                </a:solidFill>
              </a:rPr>
              <a:t>    </a:t>
            </a:r>
            <a:r>
              <a:rPr lang="de-DE" dirty="0" smtClean="0">
                <a:solidFill>
                  <a:schemeClr val="tx1"/>
                </a:solidFill>
              </a:rPr>
              <a:t>Im Norden von Mähren befinden sich das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Gesenke und die Beskiden.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smtClean="0">
                <a:solidFill>
                  <a:srgbClr val="002060"/>
                </a:solidFill>
              </a:rPr>
              <a:t>Flüsse</a:t>
            </a:r>
          </a:p>
          <a:p>
            <a:r>
              <a:rPr lang="de-DE" sz="2400" dirty="0" smtClean="0">
                <a:solidFill>
                  <a:srgbClr val="002060"/>
                </a:solidFill>
              </a:rPr>
              <a:t>                     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Die Elbe,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die Moldau,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die Oder,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die March,</a:t>
            </a:r>
            <a:r>
              <a:rPr lang="cs-CZ" dirty="0" smtClean="0">
                <a:solidFill>
                  <a:srgbClr val="002060"/>
                </a:solidFill>
              </a:rPr>
              <a:t>..</a:t>
            </a:r>
            <a:endParaRPr lang="de-DE" dirty="0" smtClean="0">
              <a:solidFill>
                <a:srgbClr val="002060"/>
              </a:solidFill>
            </a:endParaRPr>
          </a:p>
          <a:p>
            <a:r>
              <a:rPr lang="de-DE" sz="2000" dirty="0" smtClean="0">
                <a:solidFill>
                  <a:srgbClr val="002060"/>
                </a:solidFill>
              </a:rPr>
              <a:t>                       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Die Elbe entspringt im Riesengebirge und 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                        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bei Hamburg mündet in die Nordsee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.Die</a:t>
            </a:r>
          </a:p>
          <a:p>
            <a:r>
              <a:rPr lang="de-DE" dirty="0" smtClean="0">
                <a:solidFill>
                  <a:srgbClr val="002060"/>
                </a:solidFill>
              </a:rPr>
              <a:t>                          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 Oder mündet in die Ostsee,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die March in das schwarze Meer</a:t>
            </a:r>
            <a:r>
              <a:rPr lang="de-DE" dirty="0" smtClean="0">
                <a:solidFill>
                  <a:schemeClr val="tx1"/>
                </a:solidFill>
              </a:rPr>
              <a:t>………..In unserer Republik haben wir auch Teiche,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vor allem in Südböhmen.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Der größte von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ihnen ist Rožmberk.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budovy, budova, továrna, město, kreslený film, od, kouř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8929718" cy="5572140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2285984" y="1571612"/>
            <a:ext cx="6172200" cy="4286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cs-CZ" sz="2700" dirty="0" smtClean="0">
                <a:solidFill>
                  <a:srgbClr val="FF0000"/>
                </a:solidFill>
              </a:rPr>
              <a:t>Rohstoffe und Industrie</a:t>
            </a:r>
            <a:endParaRPr lang="de-DE" sz="2700" dirty="0">
              <a:solidFill>
                <a:srgbClr val="FF0000"/>
              </a:solidFill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8358246" cy="4929198"/>
          </a:xfrm>
        </p:spPr>
        <p:txBody>
          <a:bodyPr>
            <a:normAutofit lnSpcReduction="10000"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Unsere Republik ist nicht reich an Bodenschätzen.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Hier gewinnt man die Braunkohle,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Steinkohle und Lignit.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An der Spitze der Schwerindustrie stehen das Hüttenwesen und der Maschinenbau.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Andere wichtige Industriezweige sind  Chemie-,Textil-,Konfektions- und Lederindustrie.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In allen großen Städten ist  die Nahrungsmittelindustrie entwickelt.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Das Brauwesen hat seine Tradition in den Städten Pilsen,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Prag,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Ostrava,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České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Budějovice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Export: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Glas,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Bijouterie,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Porzellan aus den Städten Nový Bor,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Jablonec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und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Karlsbad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t1.gstatic.com/images?q=tbn:ANd9GcRDRzMIlHzffErl5pEhwdj6SmsULe2IBx2IcDySRVRomS1E86R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00306"/>
            <a:ext cx="5572164" cy="3786214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928662" y="1571612"/>
            <a:ext cx="6172200" cy="4286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Landwirtschaft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857224" y="2143092"/>
            <a:ext cx="8001056" cy="4714908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In unserer Republik baut man Getreide,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Zuckerrüben, Mais, Kartoffeln,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Wein und Tabak  an.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Sehr wichtig ist auch Viehzucht – Kühe , Schweine, Hühner, Pferde, Schafe und  Puten.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abchistory.cz/nove-knihy/images/nove-knihy-bi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6058"/>
            <a:ext cx="3143240" cy="3714776"/>
          </a:xfrm>
          <a:prstGeom prst="rect">
            <a:avLst/>
          </a:prstGeom>
          <a:noFill/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71538" y="214290"/>
            <a:ext cx="771530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endParaRPr lang="de-DE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zdrojů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 err="1" smtClean="0"/>
              <a:t>Höppnerová</a:t>
            </a:r>
            <a:r>
              <a:rPr lang="cs-CZ" sz="2000" b="1" dirty="0" smtClean="0"/>
              <a:t> </a:t>
            </a:r>
            <a:r>
              <a:rPr lang="de-DE" sz="2000" b="1" dirty="0" smtClean="0"/>
              <a:t>,</a:t>
            </a:r>
            <a:r>
              <a:rPr lang="cs-CZ" sz="2000" b="1" dirty="0" smtClean="0"/>
              <a:t>V</a:t>
            </a:r>
            <a:r>
              <a:rPr lang="de-DE" sz="2000" b="1" dirty="0" smtClean="0"/>
              <a:t>.</a:t>
            </a:r>
            <a:r>
              <a:rPr lang="cs-CZ" sz="2000" b="1" dirty="0" smtClean="0"/>
              <a:t> a kol.</a:t>
            </a:r>
            <a:r>
              <a:rPr lang="de-DE" sz="2000" b="1" dirty="0" smtClean="0"/>
              <a:t>:  </a:t>
            </a:r>
            <a:r>
              <a:rPr lang="cs-CZ" sz="2000" b="1" dirty="0" smtClean="0"/>
              <a:t>Němčina pro jazykové školy 2 </a:t>
            </a:r>
            <a:r>
              <a:rPr lang="de-DE" sz="2000" b="1" dirty="0" smtClean="0"/>
              <a:t>,  </a:t>
            </a:r>
            <a:r>
              <a:rPr lang="cs-CZ" sz="2000" b="1" dirty="0" err="1" smtClean="0"/>
              <a:t>Scientia</a:t>
            </a:r>
            <a:endParaRPr lang="de-DE" sz="2000" b="1" dirty="0" smtClean="0"/>
          </a:p>
          <a:p>
            <a:r>
              <a:rPr lang="de-DE" sz="2000" b="1" dirty="0" smtClean="0"/>
              <a:t>Drmlová, D. a </a:t>
            </a:r>
            <a:r>
              <a:rPr lang="de-DE" sz="2000" b="1" dirty="0" err="1" smtClean="0"/>
              <a:t>kol</a:t>
            </a:r>
            <a:r>
              <a:rPr lang="cs-CZ" sz="2000" b="1" dirty="0" smtClean="0"/>
              <a:t> </a:t>
            </a:r>
            <a:r>
              <a:rPr lang="de-DE" sz="2000" b="1" dirty="0" smtClean="0"/>
              <a:t>.</a:t>
            </a:r>
            <a:r>
              <a:rPr lang="cs-CZ" sz="2000" b="1" dirty="0" smtClean="0"/>
              <a:t> </a:t>
            </a:r>
            <a:r>
              <a:rPr lang="de-DE" sz="2000" b="1" dirty="0" smtClean="0"/>
              <a:t>:</a:t>
            </a:r>
            <a:r>
              <a:rPr lang="cs-CZ" sz="2000" b="1" dirty="0" smtClean="0"/>
              <a:t> </a:t>
            </a:r>
            <a:r>
              <a:rPr lang="de-DE" sz="2000" b="1" dirty="0" smtClean="0"/>
              <a:t>Německy s </a:t>
            </a:r>
            <a:r>
              <a:rPr lang="de-DE" sz="2000" b="1" dirty="0" err="1" smtClean="0"/>
              <a:t>úsměvem</a:t>
            </a:r>
            <a:r>
              <a:rPr lang="de-DE" sz="2000" b="1" dirty="0" smtClean="0"/>
              <a:t>,</a:t>
            </a:r>
            <a:r>
              <a:rPr lang="cs-CZ" sz="2000" b="1" dirty="0" smtClean="0"/>
              <a:t> </a:t>
            </a:r>
            <a:r>
              <a:rPr lang="de-DE" sz="2000" b="1" dirty="0" err="1" smtClean="0"/>
              <a:t>nově</a:t>
            </a:r>
            <a:r>
              <a:rPr lang="de-DE" sz="2000" b="1" dirty="0" smtClean="0"/>
              <a:t>, Fraus</a:t>
            </a:r>
          </a:p>
          <a:p>
            <a:r>
              <a:rPr lang="de-DE" sz="2000" b="1" dirty="0" err="1" smtClean="0"/>
              <a:t>Motta</a:t>
            </a:r>
            <a:r>
              <a:rPr lang="de-DE" sz="2000" b="1" dirty="0" smtClean="0"/>
              <a:t>,</a:t>
            </a:r>
            <a:r>
              <a:rPr lang="cs-CZ" sz="2000" b="1" dirty="0" smtClean="0"/>
              <a:t> </a:t>
            </a:r>
            <a:r>
              <a:rPr lang="de-DE" sz="2000" b="1" dirty="0" smtClean="0"/>
              <a:t>G</a:t>
            </a:r>
            <a:r>
              <a:rPr lang="de-DE" sz="2000" b="1" dirty="0" smtClean="0"/>
              <a:t>.: direkt 3, Klett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www. </a:t>
            </a:r>
            <a:r>
              <a:rPr lang="cs-CZ" sz="2000" b="1" dirty="0" err="1" smtClean="0"/>
              <a:t>google.cz</a:t>
            </a:r>
            <a:r>
              <a:rPr lang="cs-CZ" sz="2000" b="1" dirty="0" smtClean="0"/>
              <a:t> </a:t>
            </a:r>
            <a:r>
              <a:rPr lang="cs-CZ" sz="2000" b="1" dirty="0" smtClean="0"/>
              <a:t>–Česká republika - ma</a:t>
            </a:r>
            <a:r>
              <a:rPr lang="cs-CZ" sz="2000" b="1" dirty="0" smtClean="0"/>
              <a:t>p</a:t>
            </a:r>
            <a:r>
              <a:rPr lang="cs-CZ" sz="2000" b="1" dirty="0" smtClean="0"/>
              <a:t>y,obrázky-kreslené-výběr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                                             </a:t>
            </a:r>
          </a:p>
        </p:txBody>
      </p:sp>
      <p:sp>
        <p:nvSpPr>
          <p:cNvPr id="2050" name="AutoShape 2" descr="data:image/jpeg;base64,/9j/4AAQSkZJRgABAQAAAQABAAD/2wCEAAkGBhQSEBQUEhQVFBUVFBUXFBUYGBgWFRQXFRUVFBQVGBQYGyYeGBojGhQUHy8gIycpLCwsFR4xNTAqNSYrLCkBCQoKDgwOGg8PGiwkHyUtLCkpKSwqLC0pKSwpLCwsLCwtLCwsKSwsLCwpLCwsLCwsLCwsLCwsLCwpLC0sLCksLP/AABEIAOEA4QMBIgACEQEDEQH/xAAcAAABBQEBAQAAAAAAAAAAAAAAAgMEBQYBBwj/xABBEAABAwIEAgcFBgQFBAMAAAABAAIDBBEFEiExQVEGEyJhcYGRBzJCUqEjYpKxwdEUQ4LwMzRTouEVJGOTFnJz/8QAGgEAAgMBAQAAAAAAAAAAAAAAAAIBAwQFBv/EADERAAICAQIDBgUEAgMAAAAAAAABAgMRITEEEkEiUWFxkfAFE4Gx0TKhwfFC4SMzYv/aAAwDAQACEQMRAD8A9xQhCABCEIAEIQgAQhCABCEIAEIQgAQhCABCEIAEIQgAQhCABCEIAEIQgAQhCABCEIAEIQgAQhCABCEIAEIQgAQhCABCQXpBceaXIDyE0H80oSIyAouSDIi3NNEpWyR0SJTXgpgOXQVKYD2bVKSGu0uUwcUhvbrY78s7f3Up95BKQmW1bDs4eqX1reY9VOUThi0LgK6pIBCEIAEIQgAQhCABCEIAEIQgAQuLqjIHCUkyLrgmXNSZJHsyac5cD1xxQ2BwvXWlNlyRmVXPgbA656SJEhFkvM8k4Q8XpBK5dNzVLWi5Kly7wS7h5gTc1W1mriBZZPH+n8cIIabuOwGpPgOKwGI4/UVLjmcWtPwg6+ZG3l6qmV6S7J0+G+GW3PtaGu6W9MY3y5Aetja3/CBIY+Qk3MpG7WgCzeJdcg2Cy8dPDMbubTtPAGNrGD0F/MqFHRgDX0C4YzyWOy+U+p6Cj4bTVHG772TTA6I3jEkffDK7L6XI+ifh6SVLdqi/3ZYwf97Mp+iqspG1x3hDqp3Eh3iNfVKpz7/f7lz4CmX+K+mhpqfp9UstnhbIOcMlz+B4B+qtqT2pRXAkc+E8pWuZf+rVv1WA64cQR4bJ6Mlws1wd90/sVar5Lf39zHZ8Ig/0v1Wftg9eoOlbZBdrmvHNpDh6gqzhxlh30+q8CnwrK67WujdvmZdh8dNCpNN0jrYfdmEo+WUa/jGq0w4jOz9TmW/CbFqo58n/AA8ftk+gY5g7Y3S141hntYyWFTA9n32HO30Ov1Xo3RrphTVgtDM17uLdnj+k6rXCzO6OPZU4PD/DL9CEK0pBCEIAEIQgASHuslIISbkjYlTT5EtzUy5qSTZKDOm3PXHFNvKyzsLYxBz0dYo75ENWT5uXoXcmhJEqUZgBcmyo8Xx+OnaXOcBbmbLzfGOnc1US2nBy8Xm4aPDiVbGcvexdXwrm1nTPq/Je0b7H+ncMAIDgSO/T1Xn2I9LKiqPZuxh4kfk39SqyHDNc8ri93M7DwGwUszAaBVTsz4/b35nouF+Hxr1xj7+vT6eo3FQgak3J3cTdx81Ja0DZRC4lcuqmm92dRQwsInA23XTWtGyr3XSMij5ae43IupKdO07lJL296YyIsE3KieVCzKFwSJOUIDuSbCJwjRUuJN6trQ/qiB2g5nWBx533CeqsKhABku7M0EPibYC/MEqijaALv34N4nxPBdqcVyN7bsreDeJ8AqXFt9kxTr5e0pYXX+zlVQMDj1b848CD6FVr6eBjgXXDwbh0bsj2ngQ4KDVY3JM7LEC0HYD3j5rcdAPZkZgyeo0a4B7W8SDsfPfzW6FM47vXuW5zeI+IU2LlaUl3v+O9+noei9AKySSjaZHvksTlfIAHlu4DrbkbZuK0iZpKVsbAxgs0bBPLpwTUUnueUscXJuKwgQhCYQEIQgASJEtNPCVgNuKZe5PSbKJM9ZrpYLIrIh8llGnqwGkuNmgXJ4ABNVEmqoOlVU6OAuHA39NQuRO7MuU6NVHO0u8ZxX2hQwamGUjmcjSfBjnZj6BZbFfay52lMxwPzPsAPEBYOqqjPOXPN7u48BdbvDOirJqVjgzL7wJbsS0lp0Pgt7qhUk5LUVZbbhttl7sytXWyzSdZVEzDgA4Bo8Gq0pcVjHuOMZGwcLDyI0SMQ6HPjJyk/kfTZU81FIzdt+8aH/lDVdqxn35bHSpudH6Vo+/X90k/ubJmItePtoQ4f6kZyu8eRSzg8cmtPK0n/Tk7D/AHYrDQVrmHsuLTyPZP7FWUePH+Y0HvHZd+x+iolw0o/pN1fG1vry/uvfkW1VSOYcr2lp7/AO9UyIil0uOXFg64PwPH7/opGdjucZ9WfuFQ+aO6OnCzKytfIidWeKMimfwj7i+x+Iaj6KypcOjY0yktmY34Rdva4B3G3HySO1ImVqiUGXuQQeS0FUxkkbXRtZEbkOBdZvMEX1Ve7DyHHrDlA87+ClWoiNqa108CDT0jpHZW/wDA7yeCkSRMi912Zw3d8I8FzEcTbHHa4YzkPeee/msrXV7n6Hst4N4nx/ZaKq5W+CM3E8bGhdrfu/Pd73LCtxsXtF2jxcdh+6rYqOSd+lzzcdR4D9tlZYR0ZfJYvblZ8uxPif0Wyw+gZGAGtBtufhHmOPgtDnCnSG55666zif8Asend7/vyK7CujjYIpHHRwifqdTfKV7J0dkYaePqyC0RxgWIOmQWFhtpZYLCsPdKS7aMA5pDoMvxWOzW248U57P62eOqbSSMDWQxyFk+Rw/iobgQC9rdkEm51Nh33t4Zt5lI5/EvZI9NQkNkulrdnJjBCEIAEIQgBEhTJKXKmJCqZSwMkIe9RZiniU1KufbLKNEFhlfKeaqsbpRJA9u9wfqrCscFWzz676G/BcOyeJHYoi9GjxKjo/tgw6HNbzBsV7t7O6cf9NjLmlzXPmcDa/ZMrgD4aX815n0swIxufNH7rr3PGNx0z6fCRvyWw6Le0CKCCKB3ZbGxrGkatcAN79+/mvQ18RCxKZmt4Szl5K1s8+u3v6bmwq8OaRfJnbzZYkeLf29FQVXReGYnq3C43bsR4sOo9Fo6TFIZu0x2Vx+JpsT4jZ3mE5WUWcfaRtnFtHN7Eo8NR/tcPBO6a7NYmJW21PDyeYYr7P3D4cw9Vka7oy6O9sze7cei9wbAb5YajUfyZ23Pk42f9SFDr6XhUU7m/fj+0Z4m3aHmFW4WV7M0R4mE/1o8GfE9m407tR5tKfpsYtxI+o9Dt6r1Os6GwzDNE5rhzab+oWSxToI8X0v3jQo+dCWliwaq5SjrVL6P3kZwvHMpDmmxGuhuPNp1/NWz8UjldmLcodpJ1Z0Pfl4eCxdRgckZuL6cDokw4o9hs8EHmf3VU+FjPWDN8OOWf+aOH39PX8mwkyh923c0e7fQnvIVTi2OBhsO3Jy4N8T+ir6vHXPZZvZbxf8R7m8vHdR8IwKWqcGxtIbxPPvv+qirhlHtWBxPxDHZp37/x+dvMjNL5ZNLyPPo39ltsB6GCMCWfVx20uT3Mbuf72Vz0b6KsiH2YDzxkP+GDxtxlcNdtOZWhrY2U4DpC5z3aMbvLKR8LW7NaO6zRxVs5uWkdF79Di82HmTy/fq/EpZqUBpc+0bAPduBpze4fkPUqDLXxNs6a4jOjImj7Sbuy6ZW92nfbZVuL466SXK0CSQHSMG8FOeb3fzH/ANhVL5sstg4yzO0fIfh7hwAHJZ8Y+/v8+neY7+N5dIm4wzpIzrGGp/wcwAgvdsJJsx73fzbG2h7Lb3Gy9GFSHAFpuCvD56AiCQE3IDru+bTT6r1TolUGShged3Rtd6jX63VtN0pp9yM9Fjsy2X8ciltddVjXaqfA7RbaZ50LZxwOoQhaSsEIQhgMyFRpSpT41FlCzW7DxGXNUeUc1KubKBO/ndc67CRqr1ZBrQ3W91TVJFrjfkrGeQ3vuqmoks7XmuDbLmkdzh4tDUp4EBZ2v6FZrupnBhOpYdYyfD4fJaFjh/fJMYpjQpmZzqNr6eWieidkZ4r3f7l92Ixy+nUxj3VdE672PjHzN7cZ/ZanAfasQbSguAtdzbkD9fos/ifTt04MYd1TT7zvjcOTRs3xVS7DI3AdX2SNiCbr0EdFmxYfhseet+JQ5uWxZXitfVHu+HdIaasZoWSDk6xIPnsVLbh5b/l5nN/8cn2sfhqc7fJ1u5fPUD6iM3sTb4mnK8f1DfzWkwf2kzRkNc7Nb4ZOy/wDtj9FoVkl4hGqm/Wmf0fv7ZPU62nbe9TTuY7/AF4C5404ksAkHm0jvTbMNc9maCZlQz71sw7s7Rv4hQsC9pEMtmuJY75Xaeh4+Sv5KGnnOe2WS2kkZLJNfvsIJ87hN/x2FU4W0vtIzFdho/mxlmu7hpfbR40P0VBivR6ENvlBH5/uvRJaWpYOy9tSz5X2jltyEjRld5tHisZ09xOOOlmywPhla34wWgk2b2Mt2yHXe9lRPhcPssthxTxhnnlF0bbUzkRDKxrrXAzF7xrlYzZ1hudAL7r1HC8BGUNLQ1mlom7H/wDR3xn7os0d+6e6LdHGU1JG1oaD1TXTP0BJIDnFzzs0X+i5iuOtbCZOsNPSj3p9pZ+TKdu7Qfn3PCw7SZxcnrshOfC8WPYnjjYA5kWR8jB23ONoKcf+Qjd1toxrzsF5jinSB9VI5sDnnPpJUO0kmA+FnCKIfKPz3jYrjL64hkbOppWH7OEH3vvyHie/v81FfLp1MGp2e8beA7ks3jsr/S8zDdf0R2SqEY6mn3+J4+tv3SoGtiGp7R48U07JTttu478yq+CqJfmdqRq1vDz7ksa+ZPG3f1ZkhXK14j/Zd4tihbA9x0MgyMHP5neAH1K9L6KdKqOOipoXVEbXsiY1wcclnWuR2uV7LyGaziC8ZncD+QA5Dkp2B4bJXTfw7XHqgQ6ok4BoPug8zsO/Xgnrgox5V9TtvhPkQTk9eiR7uyoBsQQQRcEG4I5gjdWNIVnoHNY1rGWDWNDQBwAFh9LK6wx/BNQtSmzYsUIQt5nBCEIA45QpXKVIFEmCz27Dx3IckxUKolt/d1KqHW2VdUuPJcLiLGkzpUwTZDmqSCL2tvpuqmqlu8kKwq4uO/qovU8SLrkybzqdirlSyRCEt+DslFngOuOOthx32UuSjIAuNxcJ+jgIO26mLlF6DWTUoHnuLez7q5mtbqyW/VHi14GYxnxaCR4ELP1uCz07tjp6r1zpTiLWNhjBBndPA6Nts2X7QNzvtqG6uHfew7tFUYNDJGBJ2vvmxBPMke74Gy9Pw8rZwUnr5nmroV8zR4PS9KnN7MkYPeNCPJTHVdPONQL9+hW9xz2YMcCWWIOx/wCQsFi3s+liJLQTbn+6h11ZzrFmV8N1h+xFkwt7B9k67fkd2h6FTMM6ZT0xAu5gHA3ez195v18FUQVksBtIHW7xdThiUUos6wPPcfumakv1LK71uPDi7quy9V4npvR72msksJdCbDMDdpPcf0NirTp0BWYXU9W4OtFnAG/YIebjwBXi02EEdqJ3m07+PPzUjDekFRT73LdiNtDuLHQjuTwl1i8+HU0wsov/APL9V+fQ9TZi8Qw2GqqS1tOI4yyBuvWvtpmHxuLgbM90bm9tPNMWxebEp+tm7Mbb9XFfsRt8eJ5u47bKvpg+pysLnCngz5Gn3Yw5xcR46qblM3Yj7ELNC7i7++SLbOXRfV93+zn3W47KGQ50h6qHRvxP5/8AHcnJ6pkDMkeruLkVtc2JvVxeZ/5VKW5j9Sq4V8+r0Xd3+LM8IObwcLy8knX++KdZ2Rc7/mmXO4DT9UqNjnFoaC57jZjeZWto7lEI0rPUfpqSSd5ZGNQ1z3ngxjRdxJ4f8gL0zo5C2mpImtFszQ5x4ve4XLjzAByjuaearcFwQQ0s0YIDnRn+Il7y02jaeQvfw7yExTYj1gYSbOyatHwZeyQflNwfTuU1pWJoptlJyzI2eHVJLv78P1Wuwth37h+6xfRqPMBdb+hjsweCZV8rKZSySUIQrSsEIQgBEmyiyqW5RntuqZrQZFfK3dQ5Gd/0Vo+NRXQ3XIuqZtrngqZIdfFcfTE6cNyrJ1ImJmZQSeA/Jc+VDXQ2RuzsV0zA0anbjdZLHfaC2IujgZ1kmXsuvdrObnNGum9uKpulnTZ0shjgIGpBfwHOx4+KrMOpowOy65OrnH4itdPBqC57F5L8lnM7ezB+b/he9CZhHSlsdRHJNmeGv61zjYvlmsWte/gGsBOVg2ueK9Ww/pNTVQzRvyvt7zDlcO5wP6gheMV2HB17aHmOKqg2WFwc0uaRsQSCPAhdSL5l2Xg5VlFlT11R7/J1rLuYM4NtYS1kn9UL/spPLKU3T4wyVxY9okcPeDGlkze99LJ2vNhcNV5dgHtNmisJh1jeYsHemzvot9RY/SV7A12V5GoB0fGeY2ew97SpdjWliK44f6XqSK3onBUtLoy13O24395p1afELA497My25jv5L0E4dKwh0b+vAHZ61xbM0cmVjBmPhI13eVLjxbZsoIJtZswbG89zJ2/Yy+FwVCgt63gdz6TWTwWSjnpzx03sptLUtmt1vuj3uBHiP1XrWPdHYKhrgOxIATlcMrvwn3h3i4XiVfSOY6Tk2RzPNuilJz0lo+8z21RWsTYQUXXM0HVUrTlzD4jwH7u9FV4vW5CYoxYDTT9FAwvHXiN0Z1aWkft6JiWq2tq6254DmqI8O1PtbLb8mP5bcuVIjucb29SeCW1l9Bt+Z5rtNTF5sNuJ/UqVVRBgIB2Gp5d3itTkk8I73DcMq4OT9SLI0DbXuG7jwAWs6OYMYu0bde8cdREzifHh3nTYFQ+jmD6iWRt3HSFnK/HuPG/AarUSNEbHNcbADNUSbcNGDiNPQd5VcnzaLb7+As5ZeffmdnrWxxjTMwG0TOM8nzEn4Qbkk8ieAUPDqA3JOpe4ue+2hdtcDgBawHcmKRz6iYPAt8LGfIzg3uJ0JPgFusLwkMA0uVvqSrWu5km+ovA4MrRpy87LaUvui/Ifkqugw+2p8lctFglzl5KmdQhCkgEIQgBqUqK9Spgojws9g8RBXA1KypQYVm5clmRqd2VjnHYAn0XgfS3pvLUSPjDy2LMRoSCbG3ovbulsrmUNQRv1brei+cDRl1svy3PcALkkqyEI82X0LY8zg8F7gvQ8TxuOYtcx2Vw4ajM0jxBH1XanoRKz3XE+C9H9nOHFtI6WRzWuneHMa+wPVxtEcZIJBBIBPmFfVGHEi5ga8c43D8jb81D+bumSp1rTB4XLhdQzifX+wmTUSt95twvXq2jp/j6yEn52EN/FYj6qun6JMlF4nxv8CNvJJzyX6ol8bF/jJr34nlUk7HbjKiLQ3Y+xGxvYjwPBbeu6DPH8vz3VFU9EnN3aR5KyN0BLKfma6fb/AEWWBe0eenIbMOtb36P/ABDR3n6r0HCem9LUjIXBpduyQBubusey71XjE+EObsSmBFKzbUciLj0KnkhLWLwUOu6HTKPoN+FtyEMd2bE5D2mDllB1Z/SQvFOk8mUuittK9+9/e13/AHTNH0uqoRaOSSO3AG7fwPuB5WUCtxaSc3leXG5NyAD9OCmFc8rJTKWVjGCJTSEHQXvpZWFJhznkAeZSKGMA3OqvW4y2KMloGYiw7rotslnEUdDheGio88yPVWhAjjN3nfu5kruD4b1hzye43tC9+0f9Q93IcU5gmCGdxc++W/b++fkHdzPlzW0oqcBomcLsDgIGD+dJsHAcWg3A4aF2wCpS6L6sa63OnTovfv8AnlPSmJoJFpXg5GnXqmcXO7+fM2HAqixCp6+QQxXLGu1O/WvvqSeIB9T4Kdjta4ExNN5pLGV4+EbBjeXEN7ru4q86K9HBG0OcBmtYD5RwAWmKUFzehjeWyb0dwPqmjS7juVqKWG1h6pNPBx4qbGxVOxtitImQBPqMxPsK1Q2KGKQhCcgFwrqEAMvsmXJ14TRVExkJJQ1y4SkFUOWB0hrEoRJE9h2cLFeaVnQhlPHK58ZnibG8ta1waWENcQZWut1rWnUWcNvdK9Pusl7ScXyUv8OzWercIYxxs8hr3eFjb+pRHWQ/M1HA/gXSindDCzrmtf1UYLJPs3EhgBs2QDML8rq5MEZ1dG0feALD5OZZPHC4XRNikiZI1rWts5ocLNGXiFUydA6XeHrqU84JXxj/ANdy36K3PcxPNFq2lv7srx3EiVv+8ZvqoFX0ZZIbvhgefmAdC/8AEL/mFBPRutj/AMGubKBs2phBP/tiId9Ef9TxGH/Eo+sA3dTzNk8+rkDXeV1OX5hp3nJejrm6slqoe42qGaeOY28woUlJUi9n00/cc0Lz5HML+int9osDDafrKc8p4pIv9xBb9Vc0uN01SOy+KUdxbJ+SVxg90MpSWxhKqjIuZqOZoG7mtErfWIk/7VVuoaR5s2UNO2V/ZN//AKvsV6mcJiOrM0Z5se5v02+ijVOCvcLGRko+WaJrx+IWKqdEehar5Lc8wm6HX2yuHBVlR0QGt2W7xovS5uizW7UrW/eppTGfwOsFDmosunWTx900WYfiaP1VbrnHZlqvUt0eaP6EX9x5aeRF/wArFVtJgjzUdVcE2uXX0a3nrx5BeqVdK8sJjMEp+46zh/SbrG4XTv8A42oi6vNM8x5QdQ0Zblxt8I3PhbimjZPDTfQMRTTRfYPhYI6snJBG28ztsrLXyZvmcLk8m34kKfimI9WwVDm2c4dXRwbZWkbkfCSAC75WgBS44omRHM7LSU13zPdvPMDdxPzNa7hxfZuzUxgeEyVkxq6hpaCLQxH+VHuAfvu0c4+XBW1pbvYom9Rjor0aN+um7T3HMSeJO57hy7gttDS2T0UAHBOquyzmYbHGNT7AktYnWtU1xYkmPMCeaE1GU6FtRSzqEITkAhCEAIkamnRp5zwASTYDcngshj3tXoKW7et6540yRdvXkXe6PVK1kkv3tXGhYGPpnitbrRULYYztLOT6jNYHyBSz0FxCpH/e4i5rTvHA3KPC+g+iyyq13LFItelXtBpqIFpcJZuELCCb8M7howeOvcqXoX0cqKip/wCpV4s8j/t4iLZGm9nZT7oAJyg6m5JV7gXs9o6Qh0cWeQfzJDnffmL6N8gtFZK5KOiROM7gSuFyEWVDyOczpQkSHxJBYlzJE4TJLpbixsRyOo9CqOv6HUMxu+miDvmYOqf+KOxVjmXQ4pvnSD5aKD/4W6P/ACtbVQ8mucJ2ekgv9V0MxWLZ9JVN+818D/UZmrRXXMylWsjlKD/5hPH/AJnD6hnN8OWoZ49g5reSl0XT6hkOX+JZG75JbxO8LSAK3Y9IqqCKUWkjY8Hg5od+YV8ZpiNDE+GxzdvLFJyc2xPk5v7rA4zQvpaqKbMYhO3qqi3aNNA57Wwyud82a4LjfV33Vq5fZ/R3zRMdA75oXvhI/AbfRZ/pFgs8LRBDVyTSVruq6uZkcl2BpD5C/LmDY2cddTzKbCYZaHYqUV9SIowBQ0Lg2w92edmw+8yP6nVbWOMNFhss/gOG1VDTsgEUMzIwQHRvMUjrkkkte0tJ15rQNJIBIIJANja45g2VVumi2GjqLCUGoYxPRsUQhkhs7E1KulWSo41rUcaIqbFRs4pxCFbgUEIQpAExX1Jjie8MdIWNLgxls77C+VoJ3KfXFDA8bfFiOOz2kbJR0TTq0hwv5Gxlefwj8/Qej/QCjo2jqYWl4GsrxnkPfmO3kAtGmy0pSRsptyfexNOaq5IlDBK4WpwsXeqKz8jZZkaASrJwRI6pSq2RzDDlyydcxc6u6RweRuYaITZapXUrn8OkdUhlNEUtXeqT/Uo6tJ8t9SecbbHZOBOBiBEVcq2thHLIAJBhGYOsLgEA2FwDa4B4XsPRSA1dDVfyCcwyQhsKlmJcbGm+WupHMcZCumJOoVyikLkbYxLXUIxqQCEITACEIQALi6hQ0BxdQhCQHELqFGAEGNKAXUKcAJ6sLjo0tcUYAjuYlMZdOFiUAlS1JyJDF0sCUuFNjBA0YEkwJ9dUKKZORqOPmlPaloTYIEhuiRkN06uKGiTqEITEAhCEACEIQAIQhAAhCEACEIQAIQhAAhCEACEIQAIQhAAhCEACEIQAIQhAAhCEACEIQAIQhAAhCEACEIQAIQhAAhCEAf/Z"/>
          <p:cNvSpPr>
            <a:spLocks noChangeAspect="1" noChangeArrowheads="1"/>
          </p:cNvSpPr>
          <p:nvPr/>
        </p:nvSpPr>
        <p:spPr bwMode="auto">
          <a:xfrm>
            <a:off x="63500" y="-10414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2067</TotalTime>
  <Words>478</Words>
  <Application>Microsoft Office PowerPoint</Application>
  <PresentationFormat>Předvádění na obrazovce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Snímek 1</vt:lpstr>
      <vt:lpstr>      Unsere Heimat</vt:lpstr>
      <vt:lpstr>      Oberfläche - Gebirge</vt:lpstr>
      <vt:lpstr>      Rohstoffe und Industrie</vt:lpstr>
      <vt:lpstr>      Landwirtschaft</vt:lpstr>
      <vt:lpstr>Snímek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312</cp:revision>
  <dcterms:created xsi:type="dcterms:W3CDTF">2012-03-14T17:40:20Z</dcterms:created>
  <dcterms:modified xsi:type="dcterms:W3CDTF">2012-06-19T19:56:25Z</dcterms:modified>
</cp:coreProperties>
</file>