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8"/>
  </p:notesMasterIdLst>
  <p:sldIdLst>
    <p:sldId id="270" r:id="rId2"/>
    <p:sldId id="271" r:id="rId3"/>
    <p:sldId id="267" r:id="rId4"/>
    <p:sldId id="25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58" r:id="rId15"/>
    <p:sldId id="266" r:id="rId16"/>
    <p:sldId id="272" r:id="rId1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4E908B4-5C9B-484F-990D-1415CF9EBA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BE69513-7470-427D-9C00-9B15828145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9993783-DF4B-47E0-A81A-D64321871C7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1280C45-B529-412C-800D-D538FDCA15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166F531-4B21-4E73-9CF2-302488CBFF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AC9AF36-E737-4A60-B191-062F6E3BB2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BE2C69D-BCE3-4FFD-A6C2-E1D5CA0E397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2C2DD5D-2D56-4220-A812-E8FDBE6CC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44FF12-93D3-44FC-98C7-968586F99C1C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66D5B61-8E63-48CB-A0E9-BCE9E8B375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FB294B1-BBAF-4E3A-93C9-E11089789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https://www.sil.si.edu/DigitalCollections/hst/scientific-identity/fullsize/SIL14-M002-01a.jpg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BA7A1702-D607-429C-9559-56A838FDB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7D686F-212C-4E0B-8D02-462ACF6B0ACC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11CBCB1-466A-4AA7-B942-8E009B04C5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F0FD2B4-ED03-4F78-9569-0A9303564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http://upload.wikimedia.org/wikipedia/commons/d/d0/Charlotta_Garrigue.jpg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8FE9BC9-9719-44FC-9C41-34A318B69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5C0E61-690B-4EBF-815E-130B4C4E3D40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9422D78-A842-4BE3-98E7-6B3B87C97A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970D699-CC56-4993-9471-601A9C7B5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802DD3E-5423-4AD9-ABA1-5111F6A545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56F4FB-061C-4C4D-8350-68202005A6A6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34E1670-BF2A-4995-B5CB-2E53D8C4B6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71C2AB2-B777-4F05-82A6-7E9F8C90D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http://upload.wikimedia.org/wikipedia/commons/b/be/T._G._Masaryk_a_K._%C4%8Capek.gif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7E147BD-C852-4672-B44F-DDF9C4B44489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26F9307-1803-40E1-9DAA-1E0DC8889FA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>
                <a:extLst>
                  <a:ext uri="{FF2B5EF4-FFF2-40B4-BE49-F238E27FC236}">
                    <a16:creationId xmlns:a16="http://schemas.microsoft.com/office/drawing/2014/main" id="{B8728A4B-F18A-488F-8466-26AD383599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Freeform 5">
                <a:extLst>
                  <a:ext uri="{FF2B5EF4-FFF2-40B4-BE49-F238E27FC236}">
                    <a16:creationId xmlns:a16="http://schemas.microsoft.com/office/drawing/2014/main" id="{2A657A49-8DBA-4B34-90BF-18729E4555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Freeform 6">
                <a:extLst>
                  <a:ext uri="{FF2B5EF4-FFF2-40B4-BE49-F238E27FC236}">
                    <a16:creationId xmlns:a16="http://schemas.microsoft.com/office/drawing/2014/main" id="{7EA96F87-58D5-4176-89F4-706ED70D1F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Freeform 7">
                <a:extLst>
                  <a:ext uri="{FF2B5EF4-FFF2-40B4-BE49-F238E27FC236}">
                    <a16:creationId xmlns:a16="http://schemas.microsoft.com/office/drawing/2014/main" id="{B8716D7C-5EB1-4C43-B2D1-40B2BA4363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" name="Freeform 8">
                <a:extLst>
                  <a:ext uri="{FF2B5EF4-FFF2-40B4-BE49-F238E27FC236}">
                    <a16:creationId xmlns:a16="http://schemas.microsoft.com/office/drawing/2014/main" id="{6676783D-C29D-4FAC-93A6-88752DB2A6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5BDB7B05-2DED-46D1-A610-6F77A7A8E0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" name="Freeform 10">
                <a:extLst>
                  <a:ext uri="{FF2B5EF4-FFF2-40B4-BE49-F238E27FC236}">
                    <a16:creationId xmlns:a16="http://schemas.microsoft.com/office/drawing/2014/main" id="{B7618D10-0C95-411D-953D-0D7772432E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" name="Freeform 11">
                <a:extLst>
                  <a:ext uri="{FF2B5EF4-FFF2-40B4-BE49-F238E27FC236}">
                    <a16:creationId xmlns:a16="http://schemas.microsoft.com/office/drawing/2014/main" id="{10B302CC-C6F7-4D9F-A9BE-289B3C0704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" name="Freeform 12">
                <a:extLst>
                  <a:ext uri="{FF2B5EF4-FFF2-40B4-BE49-F238E27FC236}">
                    <a16:creationId xmlns:a16="http://schemas.microsoft.com/office/drawing/2014/main" id="{5F9B73A8-1CAB-4B34-8ADC-F7DC83097E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id="{6664B085-6047-4193-8123-BEE6D2B9B6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" name="Freeform 14">
                <a:extLst>
                  <a:ext uri="{FF2B5EF4-FFF2-40B4-BE49-F238E27FC236}">
                    <a16:creationId xmlns:a16="http://schemas.microsoft.com/office/drawing/2014/main" id="{B7D0E643-9C72-4AA9-B716-84F9972228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" name="Freeform 15">
                <a:extLst>
                  <a:ext uri="{FF2B5EF4-FFF2-40B4-BE49-F238E27FC236}">
                    <a16:creationId xmlns:a16="http://schemas.microsoft.com/office/drawing/2014/main" id="{870988B4-1884-495A-BC1E-B5A75AAB00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91B01FAA-BE93-42C4-857F-9854360368E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0C4DE5A5-8865-49C2-82DD-BEA6D932386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>
                <a:extLst>
                  <a:ext uri="{FF2B5EF4-FFF2-40B4-BE49-F238E27FC236}">
                    <a16:creationId xmlns:a16="http://schemas.microsoft.com/office/drawing/2014/main" id="{1B9CE4D1-2874-49E1-AFCF-A84C6D0363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2981146E-7903-46C5-B13C-8A135A1840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" name="Rectangle 20">
                <a:extLst>
                  <a:ext uri="{FF2B5EF4-FFF2-40B4-BE49-F238E27FC236}">
                    <a16:creationId xmlns:a16="http://schemas.microsoft.com/office/drawing/2014/main" id="{F4234F0B-550B-4205-A0B8-E04DA1E9B1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3E941BE3-4FD8-4F30-86AE-7F06B1BB7E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" name="Rectangle 22">
                <a:extLst>
                  <a:ext uri="{FF2B5EF4-FFF2-40B4-BE49-F238E27FC236}">
                    <a16:creationId xmlns:a16="http://schemas.microsoft.com/office/drawing/2014/main" id="{7B45D9CA-972A-4139-865F-558E04DBE4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" name="Rectangle 23">
                <a:extLst>
                  <a:ext uri="{FF2B5EF4-FFF2-40B4-BE49-F238E27FC236}">
                    <a16:creationId xmlns:a16="http://schemas.microsoft.com/office/drawing/2014/main" id="{AECB6B38-0C0F-4DEF-9083-4103405B63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3C16DDAB-F5FA-4C3B-BB30-E84B8B070D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838D9538-4E75-4554-9A1E-EAAD8B0E0A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8575B25F-63F1-476C-9D31-11229D6E80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2A4F1AC6-05B1-403C-AA25-DE95DA10E0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E9E67467-C8E3-4BF4-BE61-F2BB71B2CA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8" name="Rectangle 29">
                <a:extLst>
                  <a:ext uri="{FF2B5EF4-FFF2-40B4-BE49-F238E27FC236}">
                    <a16:creationId xmlns:a16="http://schemas.microsoft.com/office/drawing/2014/main" id="{FAE37090-2985-4BAA-A9D6-482C4675AE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E017435E-9087-4FEE-8D59-21C2618CC8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0" name="Rectangle 31">
                <a:extLst>
                  <a:ext uri="{FF2B5EF4-FFF2-40B4-BE49-F238E27FC236}">
                    <a16:creationId xmlns:a16="http://schemas.microsoft.com/office/drawing/2014/main" id="{F897089A-1492-4972-9AB7-B2D8057BFE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1" name="Rectangle 32">
                <a:extLst>
                  <a:ext uri="{FF2B5EF4-FFF2-40B4-BE49-F238E27FC236}">
                    <a16:creationId xmlns:a16="http://schemas.microsoft.com/office/drawing/2014/main" id="{6588338C-903D-4437-BCEF-9661DDE9A9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2" name="Rectangle 33">
                <a:extLst>
                  <a:ext uri="{FF2B5EF4-FFF2-40B4-BE49-F238E27FC236}">
                    <a16:creationId xmlns:a16="http://schemas.microsoft.com/office/drawing/2014/main" id="{50280D79-24C3-4D24-BC30-E02D626C71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3" name="Rectangle 34">
                <a:extLst>
                  <a:ext uri="{FF2B5EF4-FFF2-40B4-BE49-F238E27FC236}">
                    <a16:creationId xmlns:a16="http://schemas.microsoft.com/office/drawing/2014/main" id="{886F74CC-8D88-4336-8111-B862394D8A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4" name="Rectangle 35">
                <a:extLst>
                  <a:ext uri="{FF2B5EF4-FFF2-40B4-BE49-F238E27FC236}">
                    <a16:creationId xmlns:a16="http://schemas.microsoft.com/office/drawing/2014/main" id="{E2A48DE5-6337-4343-BE9F-1990EADFE4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5" name="Rectangle 36">
                <a:extLst>
                  <a:ext uri="{FF2B5EF4-FFF2-40B4-BE49-F238E27FC236}">
                    <a16:creationId xmlns:a16="http://schemas.microsoft.com/office/drawing/2014/main" id="{59C7DD64-51DF-4621-A0FA-7BFB043EE2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6" name="Rectangle 37">
                <a:extLst>
                  <a:ext uri="{FF2B5EF4-FFF2-40B4-BE49-F238E27FC236}">
                    <a16:creationId xmlns:a16="http://schemas.microsoft.com/office/drawing/2014/main" id="{93238B91-B1E3-4AB5-91EB-804B6E6DBD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7" name="Rectangle 38">
                <a:extLst>
                  <a:ext uri="{FF2B5EF4-FFF2-40B4-BE49-F238E27FC236}">
                    <a16:creationId xmlns:a16="http://schemas.microsoft.com/office/drawing/2014/main" id="{401E6A28-6D50-49D8-A982-419E510A4F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8" name="Rectangle 39">
                <a:extLst>
                  <a:ext uri="{FF2B5EF4-FFF2-40B4-BE49-F238E27FC236}">
                    <a16:creationId xmlns:a16="http://schemas.microsoft.com/office/drawing/2014/main" id="{0F72E3DA-9FF8-4A8F-B96C-154BC63D87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9" name="Rectangle 40">
                <a:extLst>
                  <a:ext uri="{FF2B5EF4-FFF2-40B4-BE49-F238E27FC236}">
                    <a16:creationId xmlns:a16="http://schemas.microsoft.com/office/drawing/2014/main" id="{0E612108-E4E7-4E5D-AA60-10E951BC4B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42228B35-5EEF-46DD-99EE-2C99137F72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6B9E9AF5-17EA-49F3-8511-2C1FDFAB04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2" name="Rectangle 43">
                <a:extLst>
                  <a:ext uri="{FF2B5EF4-FFF2-40B4-BE49-F238E27FC236}">
                    <a16:creationId xmlns:a16="http://schemas.microsoft.com/office/drawing/2014/main" id="{DF92F6B3-2EB7-433B-B114-293132796A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3" name="Rectangle 44">
                <a:extLst>
                  <a:ext uri="{FF2B5EF4-FFF2-40B4-BE49-F238E27FC236}">
                    <a16:creationId xmlns:a16="http://schemas.microsoft.com/office/drawing/2014/main" id="{15761910-CD99-469B-A80A-E6914004B5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4" name="Rectangle 45">
                <a:extLst>
                  <a:ext uri="{FF2B5EF4-FFF2-40B4-BE49-F238E27FC236}">
                    <a16:creationId xmlns:a16="http://schemas.microsoft.com/office/drawing/2014/main" id="{F1D96875-381B-46D0-99B0-20949DD2E2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5" name="Rectangle 46">
                <a:extLst>
                  <a:ext uri="{FF2B5EF4-FFF2-40B4-BE49-F238E27FC236}">
                    <a16:creationId xmlns:a16="http://schemas.microsoft.com/office/drawing/2014/main" id="{C34B97A1-BC7E-400C-AE02-74F191BE55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6" name="Rectangle 47">
                <a:extLst>
                  <a:ext uri="{FF2B5EF4-FFF2-40B4-BE49-F238E27FC236}">
                    <a16:creationId xmlns:a16="http://schemas.microsoft.com/office/drawing/2014/main" id="{8046CF77-0AE1-4811-8958-4FCBF81FD5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7" name="Rectangle 48">
                <a:extLst>
                  <a:ext uri="{FF2B5EF4-FFF2-40B4-BE49-F238E27FC236}">
                    <a16:creationId xmlns:a16="http://schemas.microsoft.com/office/drawing/2014/main" id="{833FDE58-D1A9-4B9E-AA1F-A243BB2D88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8" name="Rectangle 49">
                <a:extLst>
                  <a:ext uri="{FF2B5EF4-FFF2-40B4-BE49-F238E27FC236}">
                    <a16:creationId xmlns:a16="http://schemas.microsoft.com/office/drawing/2014/main" id="{BF320632-3021-4941-A71D-EC7A2E3FB5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9" name="Rectangle 50">
                <a:extLst>
                  <a:ext uri="{FF2B5EF4-FFF2-40B4-BE49-F238E27FC236}">
                    <a16:creationId xmlns:a16="http://schemas.microsoft.com/office/drawing/2014/main" id="{D743C775-7F35-414A-877D-B646A3EE9E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0" name="Rectangle 51">
                <a:extLst>
                  <a:ext uri="{FF2B5EF4-FFF2-40B4-BE49-F238E27FC236}">
                    <a16:creationId xmlns:a16="http://schemas.microsoft.com/office/drawing/2014/main" id="{CBDC2193-8252-40C6-AD57-89601919E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1" name="Rectangle 52">
                <a:extLst>
                  <a:ext uri="{FF2B5EF4-FFF2-40B4-BE49-F238E27FC236}">
                    <a16:creationId xmlns:a16="http://schemas.microsoft.com/office/drawing/2014/main" id="{AB00952C-227C-42DD-AF53-6214FF237F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2" name="Rectangle 53">
                <a:extLst>
                  <a:ext uri="{FF2B5EF4-FFF2-40B4-BE49-F238E27FC236}">
                    <a16:creationId xmlns:a16="http://schemas.microsoft.com/office/drawing/2014/main" id="{DBEAC4DB-DFDB-45CE-8D32-E7F76D20E8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3" name="Rectangle 54">
                <a:extLst>
                  <a:ext uri="{FF2B5EF4-FFF2-40B4-BE49-F238E27FC236}">
                    <a16:creationId xmlns:a16="http://schemas.microsoft.com/office/drawing/2014/main" id="{9EB85BA1-1ED6-4192-BADC-B0495E787B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4" name="Rectangle 55">
                <a:extLst>
                  <a:ext uri="{FF2B5EF4-FFF2-40B4-BE49-F238E27FC236}">
                    <a16:creationId xmlns:a16="http://schemas.microsoft.com/office/drawing/2014/main" id="{9C550E42-EFE9-4B32-ACBB-BA2B38B0A0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5" name="Rectangle 56">
                <a:extLst>
                  <a:ext uri="{FF2B5EF4-FFF2-40B4-BE49-F238E27FC236}">
                    <a16:creationId xmlns:a16="http://schemas.microsoft.com/office/drawing/2014/main" id="{586A0BC5-7E6C-4E85-8785-9DC8DDB33B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6" name="Rectangle 57">
                <a:extLst>
                  <a:ext uri="{FF2B5EF4-FFF2-40B4-BE49-F238E27FC236}">
                    <a16:creationId xmlns:a16="http://schemas.microsoft.com/office/drawing/2014/main" id="{FA32DCD9-060E-4572-B774-7946162A60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7" name="Rectangle 58">
                <a:extLst>
                  <a:ext uri="{FF2B5EF4-FFF2-40B4-BE49-F238E27FC236}">
                    <a16:creationId xmlns:a16="http://schemas.microsoft.com/office/drawing/2014/main" id="{0320F689-7A07-466C-A07E-990CF1F8B6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8" name="Rectangle 59">
                <a:extLst>
                  <a:ext uri="{FF2B5EF4-FFF2-40B4-BE49-F238E27FC236}">
                    <a16:creationId xmlns:a16="http://schemas.microsoft.com/office/drawing/2014/main" id="{3DCC2865-B8CC-4A81-A9B4-4B74E69AFD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4D5CC940-CC2E-41CC-BB1C-EDE062D4A1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0" name="Rectangle 61">
                <a:extLst>
                  <a:ext uri="{FF2B5EF4-FFF2-40B4-BE49-F238E27FC236}">
                    <a16:creationId xmlns:a16="http://schemas.microsoft.com/office/drawing/2014/main" id="{6A4CC7BF-C95D-458B-9557-DB3728244B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1" name="Rectangle 62">
                <a:extLst>
                  <a:ext uri="{FF2B5EF4-FFF2-40B4-BE49-F238E27FC236}">
                    <a16:creationId xmlns:a16="http://schemas.microsoft.com/office/drawing/2014/main" id="{B8B57232-D9E9-46C6-8566-99E18695F7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D3AC6149-8A4F-4006-8F4C-95B0933D29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3" name="Rectangle 64">
                <a:extLst>
                  <a:ext uri="{FF2B5EF4-FFF2-40B4-BE49-F238E27FC236}">
                    <a16:creationId xmlns:a16="http://schemas.microsoft.com/office/drawing/2014/main" id="{594DA525-F5A5-4D20-B308-45BA76D3F2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4" name="Rectangle 65">
                <a:extLst>
                  <a:ext uri="{FF2B5EF4-FFF2-40B4-BE49-F238E27FC236}">
                    <a16:creationId xmlns:a16="http://schemas.microsoft.com/office/drawing/2014/main" id="{FAD5D930-45B6-4717-96DB-8B4318DECA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5" name="Rectangle 66">
                <a:extLst>
                  <a:ext uri="{FF2B5EF4-FFF2-40B4-BE49-F238E27FC236}">
                    <a16:creationId xmlns:a16="http://schemas.microsoft.com/office/drawing/2014/main" id="{5CFA2AAA-208D-4276-AE02-C9324F99D1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6" name="Rectangle 67">
                <a:extLst>
                  <a:ext uri="{FF2B5EF4-FFF2-40B4-BE49-F238E27FC236}">
                    <a16:creationId xmlns:a16="http://schemas.microsoft.com/office/drawing/2014/main" id="{84D34DB7-6F9A-41B4-8CD9-7FC951B6DF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7" name="Rectangle 68">
                <a:extLst>
                  <a:ext uri="{FF2B5EF4-FFF2-40B4-BE49-F238E27FC236}">
                    <a16:creationId xmlns:a16="http://schemas.microsoft.com/office/drawing/2014/main" id="{41AC1B95-B9E5-4F64-9A35-064D8F3DA9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8" name="Rectangle 69">
                <a:extLst>
                  <a:ext uri="{FF2B5EF4-FFF2-40B4-BE49-F238E27FC236}">
                    <a16:creationId xmlns:a16="http://schemas.microsoft.com/office/drawing/2014/main" id="{C67E5BBB-0E9F-4871-A454-0A79694607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9" name="Rectangle 70">
                <a:extLst>
                  <a:ext uri="{FF2B5EF4-FFF2-40B4-BE49-F238E27FC236}">
                    <a16:creationId xmlns:a16="http://schemas.microsoft.com/office/drawing/2014/main" id="{1D7B9BCC-F419-4726-BF01-11E757214C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0" name="Rectangle 71">
                <a:extLst>
                  <a:ext uri="{FF2B5EF4-FFF2-40B4-BE49-F238E27FC236}">
                    <a16:creationId xmlns:a16="http://schemas.microsoft.com/office/drawing/2014/main" id="{0A124C79-92CC-4260-B074-8B9455D2A2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1" name="Rectangle 72">
                <a:extLst>
                  <a:ext uri="{FF2B5EF4-FFF2-40B4-BE49-F238E27FC236}">
                    <a16:creationId xmlns:a16="http://schemas.microsoft.com/office/drawing/2014/main" id="{7E7338A6-C419-42A4-870A-281C20B6A7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2" name="Rectangle 73">
                <a:extLst>
                  <a:ext uri="{FF2B5EF4-FFF2-40B4-BE49-F238E27FC236}">
                    <a16:creationId xmlns:a16="http://schemas.microsoft.com/office/drawing/2014/main" id="{0187DE96-E2E1-4FBF-8E1F-E510A4224E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3" name="Rectangle 74">
                <a:extLst>
                  <a:ext uri="{FF2B5EF4-FFF2-40B4-BE49-F238E27FC236}">
                    <a16:creationId xmlns:a16="http://schemas.microsoft.com/office/drawing/2014/main" id="{7A7139F4-AAD3-46DB-A305-A0A7D96A12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4" name="Rectangle 75">
                <a:extLst>
                  <a:ext uri="{FF2B5EF4-FFF2-40B4-BE49-F238E27FC236}">
                    <a16:creationId xmlns:a16="http://schemas.microsoft.com/office/drawing/2014/main" id="{C51894F5-5544-4B2A-BD01-D2DC5D1630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5" name="Rectangle 76">
                <a:extLst>
                  <a:ext uri="{FF2B5EF4-FFF2-40B4-BE49-F238E27FC236}">
                    <a16:creationId xmlns:a16="http://schemas.microsoft.com/office/drawing/2014/main" id="{740AD643-2C88-42E4-9D1D-DA27820152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6" name="Rectangle 77">
                <a:extLst>
                  <a:ext uri="{FF2B5EF4-FFF2-40B4-BE49-F238E27FC236}">
                    <a16:creationId xmlns:a16="http://schemas.microsoft.com/office/drawing/2014/main" id="{CB071211-84E5-41E9-82A6-3191716DCB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7" name="Rectangle 78">
                <a:extLst>
                  <a:ext uri="{FF2B5EF4-FFF2-40B4-BE49-F238E27FC236}">
                    <a16:creationId xmlns:a16="http://schemas.microsoft.com/office/drawing/2014/main" id="{C51B5A3D-0D86-4C73-9329-982850A7CA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8" name="Rectangle 79">
                <a:extLst>
                  <a:ext uri="{FF2B5EF4-FFF2-40B4-BE49-F238E27FC236}">
                    <a16:creationId xmlns:a16="http://schemas.microsoft.com/office/drawing/2014/main" id="{01C540A0-4042-42B4-B292-1B7009F825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9" name="Rectangle 80">
                <a:extLst>
                  <a:ext uri="{FF2B5EF4-FFF2-40B4-BE49-F238E27FC236}">
                    <a16:creationId xmlns:a16="http://schemas.microsoft.com/office/drawing/2014/main" id="{C01C053C-4D5E-4330-A53B-F7C7ABF76B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0" name="Freeform 81">
                <a:extLst>
                  <a:ext uri="{FF2B5EF4-FFF2-40B4-BE49-F238E27FC236}">
                    <a16:creationId xmlns:a16="http://schemas.microsoft.com/office/drawing/2014/main" id="{63CA5DDA-1521-4AB7-B484-21A40070898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Rectangle 82">
                <a:extLst>
                  <a:ext uri="{FF2B5EF4-FFF2-40B4-BE49-F238E27FC236}">
                    <a16:creationId xmlns:a16="http://schemas.microsoft.com/office/drawing/2014/main" id="{06925C39-2226-462E-8094-509EEE63A2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2" name="Rectangle 83">
                <a:extLst>
                  <a:ext uri="{FF2B5EF4-FFF2-40B4-BE49-F238E27FC236}">
                    <a16:creationId xmlns:a16="http://schemas.microsoft.com/office/drawing/2014/main" id="{8AA66884-1DB2-442A-9B49-6210B6F548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3" name="Rectangle 84">
                <a:extLst>
                  <a:ext uri="{FF2B5EF4-FFF2-40B4-BE49-F238E27FC236}">
                    <a16:creationId xmlns:a16="http://schemas.microsoft.com/office/drawing/2014/main" id="{3B841192-107C-4172-B477-2FE435FDEA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4" name="Rectangle 85">
                <a:extLst>
                  <a:ext uri="{FF2B5EF4-FFF2-40B4-BE49-F238E27FC236}">
                    <a16:creationId xmlns:a16="http://schemas.microsoft.com/office/drawing/2014/main" id="{C179C4CA-E042-4C5D-9B95-E6689E7A84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5" name="Rectangle 86">
                <a:extLst>
                  <a:ext uri="{FF2B5EF4-FFF2-40B4-BE49-F238E27FC236}">
                    <a16:creationId xmlns:a16="http://schemas.microsoft.com/office/drawing/2014/main" id="{DA42153D-8C62-46C6-AE01-E9863770B8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6" name="Rectangle 87">
                <a:extLst>
                  <a:ext uri="{FF2B5EF4-FFF2-40B4-BE49-F238E27FC236}">
                    <a16:creationId xmlns:a16="http://schemas.microsoft.com/office/drawing/2014/main" id="{DC4869B9-8E4C-4F05-906D-F382DB0DEB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7" name="Rectangle 88">
                <a:extLst>
                  <a:ext uri="{FF2B5EF4-FFF2-40B4-BE49-F238E27FC236}">
                    <a16:creationId xmlns:a16="http://schemas.microsoft.com/office/drawing/2014/main" id="{A77460E3-F9C0-4DA5-940D-F1826E64A1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8" name="Rectangle 89">
                <a:extLst>
                  <a:ext uri="{FF2B5EF4-FFF2-40B4-BE49-F238E27FC236}">
                    <a16:creationId xmlns:a16="http://schemas.microsoft.com/office/drawing/2014/main" id="{C23D306F-374D-4F7B-8B9B-FF7CFEEE3B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9" name="Rectangle 90">
                <a:extLst>
                  <a:ext uri="{FF2B5EF4-FFF2-40B4-BE49-F238E27FC236}">
                    <a16:creationId xmlns:a16="http://schemas.microsoft.com/office/drawing/2014/main" id="{AA01E710-7AB5-4670-82FD-83E81A2D33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0" name="Rectangle 91">
                <a:extLst>
                  <a:ext uri="{FF2B5EF4-FFF2-40B4-BE49-F238E27FC236}">
                    <a16:creationId xmlns:a16="http://schemas.microsoft.com/office/drawing/2014/main" id="{F4351561-D1DE-4C4F-88D1-C1E6B4424E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1" name="Rectangle 92">
                <a:extLst>
                  <a:ext uri="{FF2B5EF4-FFF2-40B4-BE49-F238E27FC236}">
                    <a16:creationId xmlns:a16="http://schemas.microsoft.com/office/drawing/2014/main" id="{F8598E44-9A8E-410E-B674-0137C1A205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2" name="Rectangle 93">
                <a:extLst>
                  <a:ext uri="{FF2B5EF4-FFF2-40B4-BE49-F238E27FC236}">
                    <a16:creationId xmlns:a16="http://schemas.microsoft.com/office/drawing/2014/main" id="{19A509D5-E97D-40D4-95E4-469427BBFE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3" name="Rectangle 94">
                <a:extLst>
                  <a:ext uri="{FF2B5EF4-FFF2-40B4-BE49-F238E27FC236}">
                    <a16:creationId xmlns:a16="http://schemas.microsoft.com/office/drawing/2014/main" id="{AF877F48-9F4C-4AB3-B523-EDA996FFA8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4" name="Rectangle 95">
                <a:extLst>
                  <a:ext uri="{FF2B5EF4-FFF2-40B4-BE49-F238E27FC236}">
                    <a16:creationId xmlns:a16="http://schemas.microsoft.com/office/drawing/2014/main" id="{CCD7466C-89FD-4C5F-BC04-98191B52AE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5" name="Rectangle 96">
                <a:extLst>
                  <a:ext uri="{FF2B5EF4-FFF2-40B4-BE49-F238E27FC236}">
                    <a16:creationId xmlns:a16="http://schemas.microsoft.com/office/drawing/2014/main" id="{FACBE507-9B49-4368-BA49-9CCF2B380A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6" name="Rectangle 97">
                <a:extLst>
                  <a:ext uri="{FF2B5EF4-FFF2-40B4-BE49-F238E27FC236}">
                    <a16:creationId xmlns:a16="http://schemas.microsoft.com/office/drawing/2014/main" id="{F8E434CB-EBDC-405C-A5FF-C728EA2C25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7" name="Rectangle 98">
                <a:extLst>
                  <a:ext uri="{FF2B5EF4-FFF2-40B4-BE49-F238E27FC236}">
                    <a16:creationId xmlns:a16="http://schemas.microsoft.com/office/drawing/2014/main" id="{86FD61D7-07F8-40B7-A184-75B7102E0F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8" name="Rectangle 99">
                <a:extLst>
                  <a:ext uri="{FF2B5EF4-FFF2-40B4-BE49-F238E27FC236}">
                    <a16:creationId xmlns:a16="http://schemas.microsoft.com/office/drawing/2014/main" id="{8AF7A28D-086A-42D7-BA97-AE33FB3D55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9" name="Rectangle 100">
                <a:extLst>
                  <a:ext uri="{FF2B5EF4-FFF2-40B4-BE49-F238E27FC236}">
                    <a16:creationId xmlns:a16="http://schemas.microsoft.com/office/drawing/2014/main" id="{E189C5B3-8565-4CED-9718-F6D06A98CE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0" name="Rectangle 101">
                <a:extLst>
                  <a:ext uri="{FF2B5EF4-FFF2-40B4-BE49-F238E27FC236}">
                    <a16:creationId xmlns:a16="http://schemas.microsoft.com/office/drawing/2014/main" id="{CA5D61EC-82C5-4F23-847C-215D1879D9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1" name="Rectangle 102">
                <a:extLst>
                  <a:ext uri="{FF2B5EF4-FFF2-40B4-BE49-F238E27FC236}">
                    <a16:creationId xmlns:a16="http://schemas.microsoft.com/office/drawing/2014/main" id="{1ACC10AF-BE75-4B31-BC6E-EE205AAF0C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2" name="Rectangle 103">
                <a:extLst>
                  <a:ext uri="{FF2B5EF4-FFF2-40B4-BE49-F238E27FC236}">
                    <a16:creationId xmlns:a16="http://schemas.microsoft.com/office/drawing/2014/main" id="{F6A6DC32-0C35-4848-8A46-15F784E04E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3" name="Rectangle 104">
                <a:extLst>
                  <a:ext uri="{FF2B5EF4-FFF2-40B4-BE49-F238E27FC236}">
                    <a16:creationId xmlns:a16="http://schemas.microsoft.com/office/drawing/2014/main" id="{188289E4-AE71-4136-AA68-EDEDBE8960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4" name="Rectangle 105">
                <a:extLst>
                  <a:ext uri="{FF2B5EF4-FFF2-40B4-BE49-F238E27FC236}">
                    <a16:creationId xmlns:a16="http://schemas.microsoft.com/office/drawing/2014/main" id="{2BBD84E4-A409-4618-B449-52659ECBDF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5" name="Rectangle 106">
                <a:extLst>
                  <a:ext uri="{FF2B5EF4-FFF2-40B4-BE49-F238E27FC236}">
                    <a16:creationId xmlns:a16="http://schemas.microsoft.com/office/drawing/2014/main" id="{7AAED296-FDB6-4D95-AEF8-36858E9128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6" name="Rectangle 107">
                <a:extLst>
                  <a:ext uri="{FF2B5EF4-FFF2-40B4-BE49-F238E27FC236}">
                    <a16:creationId xmlns:a16="http://schemas.microsoft.com/office/drawing/2014/main" id="{3FE6A036-7F69-426B-AFF5-59B7BA973F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7" name="Rectangle 108">
                <a:extLst>
                  <a:ext uri="{FF2B5EF4-FFF2-40B4-BE49-F238E27FC236}">
                    <a16:creationId xmlns:a16="http://schemas.microsoft.com/office/drawing/2014/main" id="{59759E6B-1B1E-4564-94A6-2AEE55080B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8" name="Rectangle 109">
                <a:extLst>
                  <a:ext uri="{FF2B5EF4-FFF2-40B4-BE49-F238E27FC236}">
                    <a16:creationId xmlns:a16="http://schemas.microsoft.com/office/drawing/2014/main" id="{1B3207BB-30D8-42C2-BA11-DB7AA30CE6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9" name="Rectangle 110">
                <a:extLst>
                  <a:ext uri="{FF2B5EF4-FFF2-40B4-BE49-F238E27FC236}">
                    <a16:creationId xmlns:a16="http://schemas.microsoft.com/office/drawing/2014/main" id="{B6F02188-BAD0-49D1-98F4-DF57C8021E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0" name="Rectangle 111">
                <a:extLst>
                  <a:ext uri="{FF2B5EF4-FFF2-40B4-BE49-F238E27FC236}">
                    <a16:creationId xmlns:a16="http://schemas.microsoft.com/office/drawing/2014/main" id="{4DD320CF-10BF-4C5A-B5D1-41CDFCDE04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1" name="Rectangle 112">
                <a:extLst>
                  <a:ext uri="{FF2B5EF4-FFF2-40B4-BE49-F238E27FC236}">
                    <a16:creationId xmlns:a16="http://schemas.microsoft.com/office/drawing/2014/main" id="{2768067F-C576-4A97-A19C-B922855D88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2" name="Rectangle 113">
                <a:extLst>
                  <a:ext uri="{FF2B5EF4-FFF2-40B4-BE49-F238E27FC236}">
                    <a16:creationId xmlns:a16="http://schemas.microsoft.com/office/drawing/2014/main" id="{898F2B53-BBB5-4C2E-848E-6592FABFEB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" name="Rectangle 114">
                <a:extLst>
                  <a:ext uri="{FF2B5EF4-FFF2-40B4-BE49-F238E27FC236}">
                    <a16:creationId xmlns:a16="http://schemas.microsoft.com/office/drawing/2014/main" id="{0E004C6D-AC3F-4E33-A84A-8494BF027D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" name="Rectangle 115">
                <a:extLst>
                  <a:ext uri="{FF2B5EF4-FFF2-40B4-BE49-F238E27FC236}">
                    <a16:creationId xmlns:a16="http://schemas.microsoft.com/office/drawing/2014/main" id="{3E013E28-4A16-4B37-9CC7-FF63A72370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" name="Rectangle 116">
                <a:extLst>
                  <a:ext uri="{FF2B5EF4-FFF2-40B4-BE49-F238E27FC236}">
                    <a16:creationId xmlns:a16="http://schemas.microsoft.com/office/drawing/2014/main" id="{EAFE85DE-7A38-4FF1-B669-DDF95C3192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" name="Rectangle 117">
                <a:extLst>
                  <a:ext uri="{FF2B5EF4-FFF2-40B4-BE49-F238E27FC236}">
                    <a16:creationId xmlns:a16="http://schemas.microsoft.com/office/drawing/2014/main" id="{D7521399-4090-45DE-A8E2-FCC5469050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" name="Rectangle 118">
                <a:extLst>
                  <a:ext uri="{FF2B5EF4-FFF2-40B4-BE49-F238E27FC236}">
                    <a16:creationId xmlns:a16="http://schemas.microsoft.com/office/drawing/2014/main" id="{317DEF10-5475-4FAD-A9A2-321B4EEA70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" name="Rectangle 119">
                <a:extLst>
                  <a:ext uri="{FF2B5EF4-FFF2-40B4-BE49-F238E27FC236}">
                    <a16:creationId xmlns:a16="http://schemas.microsoft.com/office/drawing/2014/main" id="{47D443F8-C9A7-41ED-BFFD-8D02BC55B1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" name="Rectangle 120">
                <a:extLst>
                  <a:ext uri="{FF2B5EF4-FFF2-40B4-BE49-F238E27FC236}">
                    <a16:creationId xmlns:a16="http://schemas.microsoft.com/office/drawing/2014/main" id="{F403C0D5-45E7-4AA7-AE2F-F590BB6B0E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" name="Rectangle 121">
                <a:extLst>
                  <a:ext uri="{FF2B5EF4-FFF2-40B4-BE49-F238E27FC236}">
                    <a16:creationId xmlns:a16="http://schemas.microsoft.com/office/drawing/2014/main" id="{9F082237-0F53-4052-92CD-9C945CBAEF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" name="Rectangle 122">
                <a:extLst>
                  <a:ext uri="{FF2B5EF4-FFF2-40B4-BE49-F238E27FC236}">
                    <a16:creationId xmlns:a16="http://schemas.microsoft.com/office/drawing/2014/main" id="{96B3FF36-8962-4F36-856B-1405CF9815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" name="Rectangle 123">
                <a:extLst>
                  <a:ext uri="{FF2B5EF4-FFF2-40B4-BE49-F238E27FC236}">
                    <a16:creationId xmlns:a16="http://schemas.microsoft.com/office/drawing/2014/main" id="{021CFB66-D96A-47E0-A1DA-832FC336A4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" name="Rectangle 124">
                <a:extLst>
                  <a:ext uri="{FF2B5EF4-FFF2-40B4-BE49-F238E27FC236}">
                    <a16:creationId xmlns:a16="http://schemas.microsoft.com/office/drawing/2014/main" id="{32EA4C8B-32D1-4B94-BC74-B3652B7CA6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" name="Rectangle 125">
                <a:extLst>
                  <a:ext uri="{FF2B5EF4-FFF2-40B4-BE49-F238E27FC236}">
                    <a16:creationId xmlns:a16="http://schemas.microsoft.com/office/drawing/2014/main" id="{AE9F31B3-F9D4-4F46-ADFD-6E75E3AA68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" name="Rectangle 126">
                <a:extLst>
                  <a:ext uri="{FF2B5EF4-FFF2-40B4-BE49-F238E27FC236}">
                    <a16:creationId xmlns:a16="http://schemas.microsoft.com/office/drawing/2014/main" id="{76343A1C-8A4D-4B58-8E6E-08ED71C881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" name="Rectangle 127">
                <a:extLst>
                  <a:ext uri="{FF2B5EF4-FFF2-40B4-BE49-F238E27FC236}">
                    <a16:creationId xmlns:a16="http://schemas.microsoft.com/office/drawing/2014/main" id="{657088EB-B93F-4DA6-B518-C23F9EC51C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7" name="Rectangle 128">
                <a:extLst>
                  <a:ext uri="{FF2B5EF4-FFF2-40B4-BE49-F238E27FC236}">
                    <a16:creationId xmlns:a16="http://schemas.microsoft.com/office/drawing/2014/main" id="{F5D0082D-6267-4538-B8D0-962259A4F2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8" name="Rectangle 129">
                <a:extLst>
                  <a:ext uri="{FF2B5EF4-FFF2-40B4-BE49-F238E27FC236}">
                    <a16:creationId xmlns:a16="http://schemas.microsoft.com/office/drawing/2014/main" id="{BB2F7E91-7F68-4545-B79C-384CDB548E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9" name="Rectangle 130">
                <a:extLst>
                  <a:ext uri="{FF2B5EF4-FFF2-40B4-BE49-F238E27FC236}">
                    <a16:creationId xmlns:a16="http://schemas.microsoft.com/office/drawing/2014/main" id="{D8041391-DD20-42EA-BCAE-B49DCDEF7E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0" name="Rectangle 131">
                <a:extLst>
                  <a:ext uri="{FF2B5EF4-FFF2-40B4-BE49-F238E27FC236}">
                    <a16:creationId xmlns:a16="http://schemas.microsoft.com/office/drawing/2014/main" id="{82F300B0-21BD-41AA-9244-FD57961162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1" name="Rectangle 132">
                <a:extLst>
                  <a:ext uri="{FF2B5EF4-FFF2-40B4-BE49-F238E27FC236}">
                    <a16:creationId xmlns:a16="http://schemas.microsoft.com/office/drawing/2014/main" id="{9633C928-570B-4BD3-A239-485DE13BD3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2" name="Rectangle 133">
                <a:extLst>
                  <a:ext uri="{FF2B5EF4-FFF2-40B4-BE49-F238E27FC236}">
                    <a16:creationId xmlns:a16="http://schemas.microsoft.com/office/drawing/2014/main" id="{E1AC7476-5B4A-4185-8F54-602B2A7FFF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3" name="Rectangle 134">
                <a:extLst>
                  <a:ext uri="{FF2B5EF4-FFF2-40B4-BE49-F238E27FC236}">
                    <a16:creationId xmlns:a16="http://schemas.microsoft.com/office/drawing/2014/main" id="{71674340-7EE1-4101-AA11-11F5D5368B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4" name="Rectangle 135">
                <a:extLst>
                  <a:ext uri="{FF2B5EF4-FFF2-40B4-BE49-F238E27FC236}">
                    <a16:creationId xmlns:a16="http://schemas.microsoft.com/office/drawing/2014/main" id="{AAA98630-99C0-4383-808C-81F0CDA542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5" name="Rectangle 136">
                <a:extLst>
                  <a:ext uri="{FF2B5EF4-FFF2-40B4-BE49-F238E27FC236}">
                    <a16:creationId xmlns:a16="http://schemas.microsoft.com/office/drawing/2014/main" id="{DFE2DC3F-3F09-4F24-8E38-751A3D989E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6" name="Rectangle 137">
                <a:extLst>
                  <a:ext uri="{FF2B5EF4-FFF2-40B4-BE49-F238E27FC236}">
                    <a16:creationId xmlns:a16="http://schemas.microsoft.com/office/drawing/2014/main" id="{1ED2A75E-595C-4ABC-B24A-B7DFCDE633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7" name="Freeform 138">
                <a:extLst>
                  <a:ext uri="{FF2B5EF4-FFF2-40B4-BE49-F238E27FC236}">
                    <a16:creationId xmlns:a16="http://schemas.microsoft.com/office/drawing/2014/main" id="{CA9497D6-9900-49D4-A564-E887634F01A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" name="Freeform 139">
                <a:extLst>
                  <a:ext uri="{FF2B5EF4-FFF2-40B4-BE49-F238E27FC236}">
                    <a16:creationId xmlns:a16="http://schemas.microsoft.com/office/drawing/2014/main" id="{385F0700-D7D1-4130-9855-9471D3B070C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" name="Freeform 140">
                <a:extLst>
                  <a:ext uri="{FF2B5EF4-FFF2-40B4-BE49-F238E27FC236}">
                    <a16:creationId xmlns:a16="http://schemas.microsoft.com/office/drawing/2014/main" id="{522AA0BB-E549-4E1C-AD8A-18FD09D6188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" name="Freeform 141">
                <a:extLst>
                  <a:ext uri="{FF2B5EF4-FFF2-40B4-BE49-F238E27FC236}">
                    <a16:creationId xmlns:a16="http://schemas.microsoft.com/office/drawing/2014/main" id="{3B18274B-DF2E-46AD-881D-6EC64D9C38A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" name="Freeform 142">
                <a:extLst>
                  <a:ext uri="{FF2B5EF4-FFF2-40B4-BE49-F238E27FC236}">
                    <a16:creationId xmlns:a16="http://schemas.microsoft.com/office/drawing/2014/main" id="{978CEE15-C820-47DF-AC19-01CD84B60DA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" name="Freeform 143">
                <a:extLst>
                  <a:ext uri="{FF2B5EF4-FFF2-40B4-BE49-F238E27FC236}">
                    <a16:creationId xmlns:a16="http://schemas.microsoft.com/office/drawing/2014/main" id="{E34016E7-B07F-4804-BEE2-BE655C7AED1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" name="Freeform 144">
                <a:extLst>
                  <a:ext uri="{FF2B5EF4-FFF2-40B4-BE49-F238E27FC236}">
                    <a16:creationId xmlns:a16="http://schemas.microsoft.com/office/drawing/2014/main" id="{9A087AE7-BE5B-4788-8F5A-C20285D7A9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" name="Freeform 145">
                <a:extLst>
                  <a:ext uri="{FF2B5EF4-FFF2-40B4-BE49-F238E27FC236}">
                    <a16:creationId xmlns:a16="http://schemas.microsoft.com/office/drawing/2014/main" id="{FE3CD178-5EAA-4736-BD9B-BE5F4574E2C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" name="Freeform 146">
                <a:extLst>
                  <a:ext uri="{FF2B5EF4-FFF2-40B4-BE49-F238E27FC236}">
                    <a16:creationId xmlns:a16="http://schemas.microsoft.com/office/drawing/2014/main" id="{0D2238BD-FFCD-4532-BF5C-EFB247BEE0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" name="Rectangle 147">
                <a:extLst>
                  <a:ext uri="{FF2B5EF4-FFF2-40B4-BE49-F238E27FC236}">
                    <a16:creationId xmlns:a16="http://schemas.microsoft.com/office/drawing/2014/main" id="{C56D30F0-5259-4F1B-A0C2-892EA4A51A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7" name="Rectangle 148">
                <a:extLst>
                  <a:ext uri="{FF2B5EF4-FFF2-40B4-BE49-F238E27FC236}">
                    <a16:creationId xmlns:a16="http://schemas.microsoft.com/office/drawing/2014/main" id="{292CC246-2B58-4469-AE17-5B4A0F8197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8" name="Freeform 149">
                <a:extLst>
                  <a:ext uri="{FF2B5EF4-FFF2-40B4-BE49-F238E27FC236}">
                    <a16:creationId xmlns:a16="http://schemas.microsoft.com/office/drawing/2014/main" id="{984AAE05-07EA-4231-9049-170122B051C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" name="Freeform 150">
                <a:extLst>
                  <a:ext uri="{FF2B5EF4-FFF2-40B4-BE49-F238E27FC236}">
                    <a16:creationId xmlns:a16="http://schemas.microsoft.com/office/drawing/2014/main" id="{8B9E416D-1AC2-498E-8272-825E48FC306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" name="Freeform 151">
                <a:extLst>
                  <a:ext uri="{FF2B5EF4-FFF2-40B4-BE49-F238E27FC236}">
                    <a16:creationId xmlns:a16="http://schemas.microsoft.com/office/drawing/2014/main" id="{13BDBECD-B255-4FE4-A845-C4B0280F2A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41" name="Oval 152">
                <a:extLst>
                  <a:ext uri="{FF2B5EF4-FFF2-40B4-BE49-F238E27FC236}">
                    <a16:creationId xmlns:a16="http://schemas.microsoft.com/office/drawing/2014/main" id="{B590FE95-AFC2-4851-ABA2-8E7EF9D680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</p:grpSp>
      <p:sp>
        <p:nvSpPr>
          <p:cNvPr id="7900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900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55" name="Rectangle 155">
            <a:extLst>
              <a:ext uri="{FF2B5EF4-FFF2-40B4-BE49-F238E27FC236}">
                <a16:creationId xmlns:a16="http://schemas.microsoft.com/office/drawing/2014/main" id="{5319081E-0182-49FC-81DF-66D831C6EF5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6" name="Rectangle 156">
            <a:extLst>
              <a:ext uri="{FF2B5EF4-FFF2-40B4-BE49-F238E27FC236}">
                <a16:creationId xmlns:a16="http://schemas.microsoft.com/office/drawing/2014/main" id="{6E392F04-1359-45C9-BD5D-7C7DBCB2FF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7" name="Rectangle 157">
            <a:extLst>
              <a:ext uri="{FF2B5EF4-FFF2-40B4-BE49-F238E27FC236}">
                <a16:creationId xmlns:a16="http://schemas.microsoft.com/office/drawing/2014/main" id="{81B35D9B-BE4E-48A4-AC9C-AC96B55E6B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FA6876A9-0C2D-418D-A99F-C13433E94D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038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292BD8FB-D661-46A0-A66F-CB527314F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7CE8A087-BFD0-4DFA-8AB9-3A77B82C6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D046FAF5-4086-422B-A3C7-7A350A638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63504-8DB0-44AE-9901-9E8C4A76EB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113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BC5E3EB5-3C1B-4D28-BE52-25158306B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B90B761B-6BFC-4FBD-9645-ECA9954DE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39545059-01F9-4ECE-808A-BCC3F36FD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71A1E-8AF6-42DE-BFD4-233503DADF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353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DA8CE52C-C212-4277-9F41-A339AFAA1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4394E950-09B7-423E-9B1A-7850D3D54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57480BF5-8887-48D7-ACAC-5BA42056F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E0D4C-0D9C-4806-B872-8F559A0BFAF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071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F29D2C02-3064-4403-98BE-DE176D9CF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E82A6917-EC60-4507-8ECC-B4DC33FC8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8EDB7C2C-5AB9-492F-A97F-984500633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ADD7F-772B-45AC-804B-AFCCC5BCAE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747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867602B2-309A-4F77-B7D4-43FF201C3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82BD8222-9C79-4103-82C3-DD8BEA2A3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6FDA4093-0260-4A41-8393-206851813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0F831-4B42-4F91-AB76-CEBA6EFDA98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24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54">
            <a:extLst>
              <a:ext uri="{FF2B5EF4-FFF2-40B4-BE49-F238E27FC236}">
                <a16:creationId xmlns:a16="http://schemas.microsoft.com/office/drawing/2014/main" id="{22323CFE-F893-4651-9467-E5A59A955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55">
            <a:extLst>
              <a:ext uri="{FF2B5EF4-FFF2-40B4-BE49-F238E27FC236}">
                <a16:creationId xmlns:a16="http://schemas.microsoft.com/office/drawing/2014/main" id="{2AF56569-0231-4C91-98A4-D5E6CA2F4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56">
            <a:extLst>
              <a:ext uri="{FF2B5EF4-FFF2-40B4-BE49-F238E27FC236}">
                <a16:creationId xmlns:a16="http://schemas.microsoft.com/office/drawing/2014/main" id="{B88D8F02-510D-449B-A6B0-8F29BADA8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1FDD0-C0C2-43A6-BFF5-371D333978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64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id="{46FD24FD-FEA6-416F-85E8-D81FE2DF1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id="{0F4ABC33-1427-48F5-B3ED-FC74E70DF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id="{63C48547-1EFC-4797-999F-CD08913D6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E9C79-A375-4D61-A87E-AF397457AC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467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>
            <a:extLst>
              <a:ext uri="{FF2B5EF4-FFF2-40B4-BE49-F238E27FC236}">
                <a16:creationId xmlns:a16="http://schemas.microsoft.com/office/drawing/2014/main" id="{39CA298A-25B4-44D2-A185-640BDE013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55">
            <a:extLst>
              <a:ext uri="{FF2B5EF4-FFF2-40B4-BE49-F238E27FC236}">
                <a16:creationId xmlns:a16="http://schemas.microsoft.com/office/drawing/2014/main" id="{F2423B2E-2055-4EE7-B574-68C2952CA5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56">
            <a:extLst>
              <a:ext uri="{FF2B5EF4-FFF2-40B4-BE49-F238E27FC236}">
                <a16:creationId xmlns:a16="http://schemas.microsoft.com/office/drawing/2014/main" id="{4E4FF446-BE54-4F9C-B603-E70779AF6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50A1F-C433-4373-910E-5FF664F23BF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F64ACA7C-2CD7-455E-BB9D-84A80FF1F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01C4E73C-F453-47BD-A44C-8B6692147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7E1C36C1-C354-40B7-80B1-DD0D496C9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05FA5-006E-4214-8477-4631739E2C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807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66B72EEB-4269-4A42-ABC2-901856CAF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B9E34966-6221-4B1A-8838-CD9B70431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DC8AAEF4-B80E-4537-8A32-57E5F32EF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78067-B0F4-4453-96CE-B35F05DB4A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19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D4A17E7-7DA6-451B-BC12-9E5043E471DD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D1D8582B-0B97-4F7E-9240-B86BB7C985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>
                <a:extLst>
                  <a:ext uri="{FF2B5EF4-FFF2-40B4-BE49-F238E27FC236}">
                    <a16:creationId xmlns:a16="http://schemas.microsoft.com/office/drawing/2014/main" id="{C3FFE692-35BA-4E9D-B0A0-D8CDA98A9C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0" name="Freeform 5">
                <a:extLst>
                  <a:ext uri="{FF2B5EF4-FFF2-40B4-BE49-F238E27FC236}">
                    <a16:creationId xmlns:a16="http://schemas.microsoft.com/office/drawing/2014/main" id="{B21225AD-8278-4343-B6CD-FE13841371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1" name="Freeform 6">
                <a:extLst>
                  <a:ext uri="{FF2B5EF4-FFF2-40B4-BE49-F238E27FC236}">
                    <a16:creationId xmlns:a16="http://schemas.microsoft.com/office/drawing/2014/main" id="{331FDA87-1B23-4D74-BCCF-5E19D066FD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2" name="Freeform 7">
                <a:extLst>
                  <a:ext uri="{FF2B5EF4-FFF2-40B4-BE49-F238E27FC236}">
                    <a16:creationId xmlns:a16="http://schemas.microsoft.com/office/drawing/2014/main" id="{A540A9CF-2ACE-4BED-A1E7-941687593D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3" name="Freeform 8">
                <a:extLst>
                  <a:ext uri="{FF2B5EF4-FFF2-40B4-BE49-F238E27FC236}">
                    <a16:creationId xmlns:a16="http://schemas.microsoft.com/office/drawing/2014/main" id="{FC8A4615-1C34-46AE-879F-E9AAB888C4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4" name="Freeform 9">
                <a:extLst>
                  <a:ext uri="{FF2B5EF4-FFF2-40B4-BE49-F238E27FC236}">
                    <a16:creationId xmlns:a16="http://schemas.microsoft.com/office/drawing/2014/main" id="{29D31C48-FC29-49E7-90C5-5C52080580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5" name="Freeform 10">
                <a:extLst>
                  <a:ext uri="{FF2B5EF4-FFF2-40B4-BE49-F238E27FC236}">
                    <a16:creationId xmlns:a16="http://schemas.microsoft.com/office/drawing/2014/main" id="{1B7661FF-442A-4783-9D7E-6505C74B8A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6" name="Freeform 11">
                <a:extLst>
                  <a:ext uri="{FF2B5EF4-FFF2-40B4-BE49-F238E27FC236}">
                    <a16:creationId xmlns:a16="http://schemas.microsoft.com/office/drawing/2014/main" id="{06D85DA5-1BC7-4C3E-9477-383DA01D8D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7" name="Freeform 12">
                <a:extLst>
                  <a:ext uri="{FF2B5EF4-FFF2-40B4-BE49-F238E27FC236}">
                    <a16:creationId xmlns:a16="http://schemas.microsoft.com/office/drawing/2014/main" id="{39891C0E-1189-4CA2-83C5-5952AD8ED4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8" name="Freeform 13">
                <a:extLst>
                  <a:ext uri="{FF2B5EF4-FFF2-40B4-BE49-F238E27FC236}">
                    <a16:creationId xmlns:a16="http://schemas.microsoft.com/office/drawing/2014/main" id="{7B642134-DD36-4E0B-872D-DAF8B7D8F9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9" name="Freeform 14">
                <a:extLst>
                  <a:ext uri="{FF2B5EF4-FFF2-40B4-BE49-F238E27FC236}">
                    <a16:creationId xmlns:a16="http://schemas.microsoft.com/office/drawing/2014/main" id="{1D2B49C3-50FC-48DB-8DD0-1185B77B46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0" name="Freeform 15">
                <a:extLst>
                  <a:ext uri="{FF2B5EF4-FFF2-40B4-BE49-F238E27FC236}">
                    <a16:creationId xmlns:a16="http://schemas.microsoft.com/office/drawing/2014/main" id="{534FDD37-2321-4D44-A205-BCE7C73D25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1" name="Freeform 16">
                <a:extLst>
                  <a:ext uri="{FF2B5EF4-FFF2-40B4-BE49-F238E27FC236}">
                    <a16:creationId xmlns:a16="http://schemas.microsoft.com/office/drawing/2014/main" id="{FF34488B-D129-4159-9237-BC2D728552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3" name="Group 17">
              <a:extLst>
                <a:ext uri="{FF2B5EF4-FFF2-40B4-BE49-F238E27FC236}">
                  <a16:creationId xmlns:a16="http://schemas.microsoft.com/office/drawing/2014/main" id="{67CB054F-AEAC-45E7-B86B-92CA4E1F27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>
                <a:extLst>
                  <a:ext uri="{FF2B5EF4-FFF2-40B4-BE49-F238E27FC236}">
                    <a16:creationId xmlns:a16="http://schemas.microsoft.com/office/drawing/2014/main" id="{96359AB3-D008-480A-8595-F6A6023317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5" name="Rectangle 19">
                <a:extLst>
                  <a:ext uri="{FF2B5EF4-FFF2-40B4-BE49-F238E27FC236}">
                    <a16:creationId xmlns:a16="http://schemas.microsoft.com/office/drawing/2014/main" id="{B6032EAC-3B5D-47CB-A560-C11E292036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6" name="Rectangle 20">
                <a:extLst>
                  <a:ext uri="{FF2B5EF4-FFF2-40B4-BE49-F238E27FC236}">
                    <a16:creationId xmlns:a16="http://schemas.microsoft.com/office/drawing/2014/main" id="{597B5A96-BB9A-43DF-9AC9-B33536067E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7" name="Rectangle 21">
                <a:extLst>
                  <a:ext uri="{FF2B5EF4-FFF2-40B4-BE49-F238E27FC236}">
                    <a16:creationId xmlns:a16="http://schemas.microsoft.com/office/drawing/2014/main" id="{96B67869-A817-4525-8477-9C55D2F14F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8" name="Rectangle 22">
                <a:extLst>
                  <a:ext uri="{FF2B5EF4-FFF2-40B4-BE49-F238E27FC236}">
                    <a16:creationId xmlns:a16="http://schemas.microsoft.com/office/drawing/2014/main" id="{21BBA6D2-2D45-424C-B2C1-D1F4DE5C51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9" name="Rectangle 23">
                <a:extLst>
                  <a:ext uri="{FF2B5EF4-FFF2-40B4-BE49-F238E27FC236}">
                    <a16:creationId xmlns:a16="http://schemas.microsoft.com/office/drawing/2014/main" id="{FBBE73D3-8A62-4E1E-AC1A-146561B6D0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0" name="Rectangle 24">
                <a:extLst>
                  <a:ext uri="{FF2B5EF4-FFF2-40B4-BE49-F238E27FC236}">
                    <a16:creationId xmlns:a16="http://schemas.microsoft.com/office/drawing/2014/main" id="{625BCB78-2411-405B-9F12-F0A20FAA5C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1" name="Rectangle 25">
                <a:extLst>
                  <a:ext uri="{FF2B5EF4-FFF2-40B4-BE49-F238E27FC236}">
                    <a16:creationId xmlns:a16="http://schemas.microsoft.com/office/drawing/2014/main" id="{55B4E5A8-C050-406F-8526-798D2FA785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2" name="Rectangle 26">
                <a:extLst>
                  <a:ext uri="{FF2B5EF4-FFF2-40B4-BE49-F238E27FC236}">
                    <a16:creationId xmlns:a16="http://schemas.microsoft.com/office/drawing/2014/main" id="{1D3A67D0-9921-41C1-9F29-6E0D89C76F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3" name="Rectangle 27">
                <a:extLst>
                  <a:ext uri="{FF2B5EF4-FFF2-40B4-BE49-F238E27FC236}">
                    <a16:creationId xmlns:a16="http://schemas.microsoft.com/office/drawing/2014/main" id="{777F5389-AC17-47E9-ADEC-57753FCD4F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4" name="Rectangle 28">
                <a:extLst>
                  <a:ext uri="{FF2B5EF4-FFF2-40B4-BE49-F238E27FC236}">
                    <a16:creationId xmlns:a16="http://schemas.microsoft.com/office/drawing/2014/main" id="{884168A7-6651-428C-9D5A-66229E6C45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5" name="Rectangle 29">
                <a:extLst>
                  <a:ext uri="{FF2B5EF4-FFF2-40B4-BE49-F238E27FC236}">
                    <a16:creationId xmlns:a16="http://schemas.microsoft.com/office/drawing/2014/main" id="{8521417A-2F09-4E98-ACBE-AA8622D8BE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6" name="Rectangle 30">
                <a:extLst>
                  <a:ext uri="{FF2B5EF4-FFF2-40B4-BE49-F238E27FC236}">
                    <a16:creationId xmlns:a16="http://schemas.microsoft.com/office/drawing/2014/main" id="{013D4E76-20CB-46AC-8176-61D3807EF7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7" name="Rectangle 31">
                <a:extLst>
                  <a:ext uri="{FF2B5EF4-FFF2-40B4-BE49-F238E27FC236}">
                    <a16:creationId xmlns:a16="http://schemas.microsoft.com/office/drawing/2014/main" id="{2889C10C-C7A3-4237-A37B-3E12D42D04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8" name="Rectangle 32">
                <a:extLst>
                  <a:ext uri="{FF2B5EF4-FFF2-40B4-BE49-F238E27FC236}">
                    <a16:creationId xmlns:a16="http://schemas.microsoft.com/office/drawing/2014/main" id="{81BCE09D-C79F-4595-9934-85F944C990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9" name="Rectangle 33">
                <a:extLst>
                  <a:ext uri="{FF2B5EF4-FFF2-40B4-BE49-F238E27FC236}">
                    <a16:creationId xmlns:a16="http://schemas.microsoft.com/office/drawing/2014/main" id="{FA077F30-F8A6-42B8-B1A6-69718FE198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0" name="Rectangle 34">
                <a:extLst>
                  <a:ext uri="{FF2B5EF4-FFF2-40B4-BE49-F238E27FC236}">
                    <a16:creationId xmlns:a16="http://schemas.microsoft.com/office/drawing/2014/main" id="{53FC958E-E91E-4223-9D8B-F81A32E193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1" name="Rectangle 35">
                <a:extLst>
                  <a:ext uri="{FF2B5EF4-FFF2-40B4-BE49-F238E27FC236}">
                    <a16:creationId xmlns:a16="http://schemas.microsoft.com/office/drawing/2014/main" id="{6955041F-1785-4569-9678-1192C4C5B7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2" name="Rectangle 36">
                <a:extLst>
                  <a:ext uri="{FF2B5EF4-FFF2-40B4-BE49-F238E27FC236}">
                    <a16:creationId xmlns:a16="http://schemas.microsoft.com/office/drawing/2014/main" id="{C840596D-E98D-4A33-B195-37005A9BBB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3" name="Rectangle 37">
                <a:extLst>
                  <a:ext uri="{FF2B5EF4-FFF2-40B4-BE49-F238E27FC236}">
                    <a16:creationId xmlns:a16="http://schemas.microsoft.com/office/drawing/2014/main" id="{721ECEB7-0E13-486E-A10A-8383A3FB22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4" name="Rectangle 38">
                <a:extLst>
                  <a:ext uri="{FF2B5EF4-FFF2-40B4-BE49-F238E27FC236}">
                    <a16:creationId xmlns:a16="http://schemas.microsoft.com/office/drawing/2014/main" id="{9F0D54A1-1C12-4EF3-8415-7FD4650EB9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5" name="Rectangle 39">
                <a:extLst>
                  <a:ext uri="{FF2B5EF4-FFF2-40B4-BE49-F238E27FC236}">
                    <a16:creationId xmlns:a16="http://schemas.microsoft.com/office/drawing/2014/main" id="{94C71A4F-4FBD-4EF3-842F-494BC842F0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6" name="Rectangle 40">
                <a:extLst>
                  <a:ext uri="{FF2B5EF4-FFF2-40B4-BE49-F238E27FC236}">
                    <a16:creationId xmlns:a16="http://schemas.microsoft.com/office/drawing/2014/main" id="{B3D5AC87-570D-44CA-8726-3191A68DBA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7" name="Rectangle 41">
                <a:extLst>
                  <a:ext uri="{FF2B5EF4-FFF2-40B4-BE49-F238E27FC236}">
                    <a16:creationId xmlns:a16="http://schemas.microsoft.com/office/drawing/2014/main" id="{F4489F8D-3769-4885-AE66-24304561E6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8" name="Rectangle 42">
                <a:extLst>
                  <a:ext uri="{FF2B5EF4-FFF2-40B4-BE49-F238E27FC236}">
                    <a16:creationId xmlns:a16="http://schemas.microsoft.com/office/drawing/2014/main" id="{B8A074A5-ED9A-4F9B-9F8D-CB5A50E896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9" name="Rectangle 43">
                <a:extLst>
                  <a:ext uri="{FF2B5EF4-FFF2-40B4-BE49-F238E27FC236}">
                    <a16:creationId xmlns:a16="http://schemas.microsoft.com/office/drawing/2014/main" id="{F951A486-DD79-4A5D-95F8-04B43F984B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0" name="Rectangle 44">
                <a:extLst>
                  <a:ext uri="{FF2B5EF4-FFF2-40B4-BE49-F238E27FC236}">
                    <a16:creationId xmlns:a16="http://schemas.microsoft.com/office/drawing/2014/main" id="{8A4ADB4B-D533-4EC9-B880-8373D13AE5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1" name="Rectangle 45">
                <a:extLst>
                  <a:ext uri="{FF2B5EF4-FFF2-40B4-BE49-F238E27FC236}">
                    <a16:creationId xmlns:a16="http://schemas.microsoft.com/office/drawing/2014/main" id="{7240B680-38FA-4934-B900-1602C38B99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2" name="Rectangle 46">
                <a:extLst>
                  <a:ext uri="{FF2B5EF4-FFF2-40B4-BE49-F238E27FC236}">
                    <a16:creationId xmlns:a16="http://schemas.microsoft.com/office/drawing/2014/main" id="{8D12E8B9-B995-420B-84EE-E5B7DD2B75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3" name="Rectangle 47">
                <a:extLst>
                  <a:ext uri="{FF2B5EF4-FFF2-40B4-BE49-F238E27FC236}">
                    <a16:creationId xmlns:a16="http://schemas.microsoft.com/office/drawing/2014/main" id="{08BE9EB8-3A26-4573-A0CD-1D239145B5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4" name="Rectangle 48">
                <a:extLst>
                  <a:ext uri="{FF2B5EF4-FFF2-40B4-BE49-F238E27FC236}">
                    <a16:creationId xmlns:a16="http://schemas.microsoft.com/office/drawing/2014/main" id="{41969FE1-B73E-45ED-82AC-EE347A5809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5" name="Rectangle 49">
                <a:extLst>
                  <a:ext uri="{FF2B5EF4-FFF2-40B4-BE49-F238E27FC236}">
                    <a16:creationId xmlns:a16="http://schemas.microsoft.com/office/drawing/2014/main" id="{E59AC5DA-B16D-4BC3-AA52-9998FEDB5A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6" name="Rectangle 50">
                <a:extLst>
                  <a:ext uri="{FF2B5EF4-FFF2-40B4-BE49-F238E27FC236}">
                    <a16:creationId xmlns:a16="http://schemas.microsoft.com/office/drawing/2014/main" id="{3F0DE654-46D4-4A58-9954-EFB006CFDC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7" name="Rectangle 51">
                <a:extLst>
                  <a:ext uri="{FF2B5EF4-FFF2-40B4-BE49-F238E27FC236}">
                    <a16:creationId xmlns:a16="http://schemas.microsoft.com/office/drawing/2014/main" id="{A456EC86-F897-41C0-8B7E-7BECC5A65F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8" name="Rectangle 52">
                <a:extLst>
                  <a:ext uri="{FF2B5EF4-FFF2-40B4-BE49-F238E27FC236}">
                    <a16:creationId xmlns:a16="http://schemas.microsoft.com/office/drawing/2014/main" id="{2FD256F6-279E-441A-BAAE-15A3E9F76C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9" name="Rectangle 53">
                <a:extLst>
                  <a:ext uri="{FF2B5EF4-FFF2-40B4-BE49-F238E27FC236}">
                    <a16:creationId xmlns:a16="http://schemas.microsoft.com/office/drawing/2014/main" id="{EF61DB6C-7E11-4F32-8720-BB138DE85F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0" name="Rectangle 54">
                <a:extLst>
                  <a:ext uri="{FF2B5EF4-FFF2-40B4-BE49-F238E27FC236}">
                    <a16:creationId xmlns:a16="http://schemas.microsoft.com/office/drawing/2014/main" id="{5D0EB839-5847-42E8-A754-10D92F9384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1" name="Rectangle 55">
                <a:extLst>
                  <a:ext uri="{FF2B5EF4-FFF2-40B4-BE49-F238E27FC236}">
                    <a16:creationId xmlns:a16="http://schemas.microsoft.com/office/drawing/2014/main" id="{58B0D0E5-0BDE-41D5-B47F-9E848C5808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2" name="Rectangle 56">
                <a:extLst>
                  <a:ext uri="{FF2B5EF4-FFF2-40B4-BE49-F238E27FC236}">
                    <a16:creationId xmlns:a16="http://schemas.microsoft.com/office/drawing/2014/main" id="{2ED3DF98-F10B-4246-9323-92D6F8BAEF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3" name="Rectangle 57">
                <a:extLst>
                  <a:ext uri="{FF2B5EF4-FFF2-40B4-BE49-F238E27FC236}">
                    <a16:creationId xmlns:a16="http://schemas.microsoft.com/office/drawing/2014/main" id="{E982D7F5-2FF6-46E2-9E74-224978D6DC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4" name="Rectangle 58">
                <a:extLst>
                  <a:ext uri="{FF2B5EF4-FFF2-40B4-BE49-F238E27FC236}">
                    <a16:creationId xmlns:a16="http://schemas.microsoft.com/office/drawing/2014/main" id="{A57BE5A8-DBE3-45D1-8866-1B8CFC04B2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5" name="Rectangle 59">
                <a:extLst>
                  <a:ext uri="{FF2B5EF4-FFF2-40B4-BE49-F238E27FC236}">
                    <a16:creationId xmlns:a16="http://schemas.microsoft.com/office/drawing/2014/main" id="{B20A12EA-DB2E-4155-BCBF-1BBCF5180D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6" name="Rectangle 60">
                <a:extLst>
                  <a:ext uri="{FF2B5EF4-FFF2-40B4-BE49-F238E27FC236}">
                    <a16:creationId xmlns:a16="http://schemas.microsoft.com/office/drawing/2014/main" id="{CA948D60-C94C-4E6C-9138-439FE030D3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7" name="Rectangle 61">
                <a:extLst>
                  <a:ext uri="{FF2B5EF4-FFF2-40B4-BE49-F238E27FC236}">
                    <a16:creationId xmlns:a16="http://schemas.microsoft.com/office/drawing/2014/main" id="{E49908D3-B88A-48CC-8F60-6F4E9872AB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8" name="Rectangle 62">
                <a:extLst>
                  <a:ext uri="{FF2B5EF4-FFF2-40B4-BE49-F238E27FC236}">
                    <a16:creationId xmlns:a16="http://schemas.microsoft.com/office/drawing/2014/main" id="{A2B4304A-4DEE-4726-B459-F683C5550C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9" name="Rectangle 63">
                <a:extLst>
                  <a:ext uri="{FF2B5EF4-FFF2-40B4-BE49-F238E27FC236}">
                    <a16:creationId xmlns:a16="http://schemas.microsoft.com/office/drawing/2014/main" id="{015A56CD-C51E-47A5-BC2A-D5578FBDED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0" name="Rectangle 64">
                <a:extLst>
                  <a:ext uri="{FF2B5EF4-FFF2-40B4-BE49-F238E27FC236}">
                    <a16:creationId xmlns:a16="http://schemas.microsoft.com/office/drawing/2014/main" id="{47F31219-2295-4213-AAA7-42C3793B9A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1" name="Rectangle 65">
                <a:extLst>
                  <a:ext uri="{FF2B5EF4-FFF2-40B4-BE49-F238E27FC236}">
                    <a16:creationId xmlns:a16="http://schemas.microsoft.com/office/drawing/2014/main" id="{1DEC2222-5DE7-4590-A9D3-9087C30934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2" name="Rectangle 66">
                <a:extLst>
                  <a:ext uri="{FF2B5EF4-FFF2-40B4-BE49-F238E27FC236}">
                    <a16:creationId xmlns:a16="http://schemas.microsoft.com/office/drawing/2014/main" id="{05901267-4D92-4826-9527-DE6741ED8E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3" name="Rectangle 67">
                <a:extLst>
                  <a:ext uri="{FF2B5EF4-FFF2-40B4-BE49-F238E27FC236}">
                    <a16:creationId xmlns:a16="http://schemas.microsoft.com/office/drawing/2014/main" id="{01887FA1-84E9-4FC6-95D1-2544F8D0FA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4" name="Rectangle 68">
                <a:extLst>
                  <a:ext uri="{FF2B5EF4-FFF2-40B4-BE49-F238E27FC236}">
                    <a16:creationId xmlns:a16="http://schemas.microsoft.com/office/drawing/2014/main" id="{18AFEE4F-AA3A-4BF2-811E-99D3A6D6CB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5" name="Rectangle 69">
                <a:extLst>
                  <a:ext uri="{FF2B5EF4-FFF2-40B4-BE49-F238E27FC236}">
                    <a16:creationId xmlns:a16="http://schemas.microsoft.com/office/drawing/2014/main" id="{7464130B-107D-40D5-A02E-9C99A3684D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6" name="Rectangle 70">
                <a:extLst>
                  <a:ext uri="{FF2B5EF4-FFF2-40B4-BE49-F238E27FC236}">
                    <a16:creationId xmlns:a16="http://schemas.microsoft.com/office/drawing/2014/main" id="{6718B90B-B71B-4E3D-BD70-AA1C052D64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7" name="Rectangle 71">
                <a:extLst>
                  <a:ext uri="{FF2B5EF4-FFF2-40B4-BE49-F238E27FC236}">
                    <a16:creationId xmlns:a16="http://schemas.microsoft.com/office/drawing/2014/main" id="{F81F7602-E84F-425E-8E66-70430B677A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8" name="Rectangle 72">
                <a:extLst>
                  <a:ext uri="{FF2B5EF4-FFF2-40B4-BE49-F238E27FC236}">
                    <a16:creationId xmlns:a16="http://schemas.microsoft.com/office/drawing/2014/main" id="{805DF9C7-73B5-4097-BE23-FB239C5B81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9" name="Rectangle 73">
                <a:extLst>
                  <a:ext uri="{FF2B5EF4-FFF2-40B4-BE49-F238E27FC236}">
                    <a16:creationId xmlns:a16="http://schemas.microsoft.com/office/drawing/2014/main" id="{30244210-0AAE-44A8-84D2-B1488F8249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0" name="Rectangle 74">
                <a:extLst>
                  <a:ext uri="{FF2B5EF4-FFF2-40B4-BE49-F238E27FC236}">
                    <a16:creationId xmlns:a16="http://schemas.microsoft.com/office/drawing/2014/main" id="{7912B8AA-2CB8-4B77-96F9-592AFFCACF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1" name="Rectangle 75">
                <a:extLst>
                  <a:ext uri="{FF2B5EF4-FFF2-40B4-BE49-F238E27FC236}">
                    <a16:creationId xmlns:a16="http://schemas.microsoft.com/office/drawing/2014/main" id="{14923637-6AC5-43CD-887A-5E6C2B9F4E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2" name="Rectangle 76">
                <a:extLst>
                  <a:ext uri="{FF2B5EF4-FFF2-40B4-BE49-F238E27FC236}">
                    <a16:creationId xmlns:a16="http://schemas.microsoft.com/office/drawing/2014/main" id="{F8B03736-56E4-470B-BB88-826757A58F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3" name="Rectangle 77">
                <a:extLst>
                  <a:ext uri="{FF2B5EF4-FFF2-40B4-BE49-F238E27FC236}">
                    <a16:creationId xmlns:a16="http://schemas.microsoft.com/office/drawing/2014/main" id="{0E08AB16-EC1E-45DD-B9B3-9DA65C14DC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4" name="Rectangle 78">
                <a:extLst>
                  <a:ext uri="{FF2B5EF4-FFF2-40B4-BE49-F238E27FC236}">
                    <a16:creationId xmlns:a16="http://schemas.microsoft.com/office/drawing/2014/main" id="{DD097D94-2868-4FC7-93F2-08DC03F375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5" name="Rectangle 79">
                <a:extLst>
                  <a:ext uri="{FF2B5EF4-FFF2-40B4-BE49-F238E27FC236}">
                    <a16:creationId xmlns:a16="http://schemas.microsoft.com/office/drawing/2014/main" id="{30CA1757-6958-41E4-85D8-FB0C03052D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6" name="Rectangle 80">
                <a:extLst>
                  <a:ext uri="{FF2B5EF4-FFF2-40B4-BE49-F238E27FC236}">
                    <a16:creationId xmlns:a16="http://schemas.microsoft.com/office/drawing/2014/main" id="{706B5CBE-751C-46D6-82D1-0DF6960DD9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7" name="Freeform 81">
                <a:extLst>
                  <a:ext uri="{FF2B5EF4-FFF2-40B4-BE49-F238E27FC236}">
                    <a16:creationId xmlns:a16="http://schemas.microsoft.com/office/drawing/2014/main" id="{302C5D54-1356-4474-A514-D8C38EB368C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8" name="Rectangle 82">
                <a:extLst>
                  <a:ext uri="{FF2B5EF4-FFF2-40B4-BE49-F238E27FC236}">
                    <a16:creationId xmlns:a16="http://schemas.microsoft.com/office/drawing/2014/main" id="{E8282432-84C9-463E-A03B-DB3A7F4EC5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9" name="Rectangle 83">
                <a:extLst>
                  <a:ext uri="{FF2B5EF4-FFF2-40B4-BE49-F238E27FC236}">
                    <a16:creationId xmlns:a16="http://schemas.microsoft.com/office/drawing/2014/main" id="{E1067B4E-2D72-43ED-A988-C1A5033FCA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0" name="Rectangle 84">
                <a:extLst>
                  <a:ext uri="{FF2B5EF4-FFF2-40B4-BE49-F238E27FC236}">
                    <a16:creationId xmlns:a16="http://schemas.microsoft.com/office/drawing/2014/main" id="{D4B8978A-B41F-4E05-B553-7A60DE68E2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1" name="Rectangle 85">
                <a:extLst>
                  <a:ext uri="{FF2B5EF4-FFF2-40B4-BE49-F238E27FC236}">
                    <a16:creationId xmlns:a16="http://schemas.microsoft.com/office/drawing/2014/main" id="{B7AE104A-44AF-44E4-8D45-9703F781A2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2" name="Rectangle 86">
                <a:extLst>
                  <a:ext uri="{FF2B5EF4-FFF2-40B4-BE49-F238E27FC236}">
                    <a16:creationId xmlns:a16="http://schemas.microsoft.com/office/drawing/2014/main" id="{1A5F4DED-5261-4731-AD5C-454F00F48C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3" name="Rectangle 87">
                <a:extLst>
                  <a:ext uri="{FF2B5EF4-FFF2-40B4-BE49-F238E27FC236}">
                    <a16:creationId xmlns:a16="http://schemas.microsoft.com/office/drawing/2014/main" id="{39F13C9E-8CD0-4CE6-92B3-8CA520A172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4" name="Rectangle 88">
                <a:extLst>
                  <a:ext uri="{FF2B5EF4-FFF2-40B4-BE49-F238E27FC236}">
                    <a16:creationId xmlns:a16="http://schemas.microsoft.com/office/drawing/2014/main" id="{BF9CDF59-42C5-4AB3-B8BE-11154BEFC8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5" name="Rectangle 89">
                <a:extLst>
                  <a:ext uri="{FF2B5EF4-FFF2-40B4-BE49-F238E27FC236}">
                    <a16:creationId xmlns:a16="http://schemas.microsoft.com/office/drawing/2014/main" id="{A97A258D-A452-43FF-9096-01409428A9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6" name="Rectangle 90">
                <a:extLst>
                  <a:ext uri="{FF2B5EF4-FFF2-40B4-BE49-F238E27FC236}">
                    <a16:creationId xmlns:a16="http://schemas.microsoft.com/office/drawing/2014/main" id="{7FB05134-E714-4B36-BEBF-8C6A75CF35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7" name="Rectangle 91">
                <a:extLst>
                  <a:ext uri="{FF2B5EF4-FFF2-40B4-BE49-F238E27FC236}">
                    <a16:creationId xmlns:a16="http://schemas.microsoft.com/office/drawing/2014/main" id="{915E7E2C-FDAE-4B57-9405-BB64EFE2B9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8" name="Rectangle 92">
                <a:extLst>
                  <a:ext uri="{FF2B5EF4-FFF2-40B4-BE49-F238E27FC236}">
                    <a16:creationId xmlns:a16="http://schemas.microsoft.com/office/drawing/2014/main" id="{78FC1073-BD0B-4B60-9ADE-46DBD52A0B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9" name="Rectangle 93">
                <a:extLst>
                  <a:ext uri="{FF2B5EF4-FFF2-40B4-BE49-F238E27FC236}">
                    <a16:creationId xmlns:a16="http://schemas.microsoft.com/office/drawing/2014/main" id="{C74A33CC-BE2B-4897-8EC3-1B3258EF71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0" name="Rectangle 94">
                <a:extLst>
                  <a:ext uri="{FF2B5EF4-FFF2-40B4-BE49-F238E27FC236}">
                    <a16:creationId xmlns:a16="http://schemas.microsoft.com/office/drawing/2014/main" id="{678281DF-766C-48B1-AA68-98A657990D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1" name="Rectangle 95">
                <a:extLst>
                  <a:ext uri="{FF2B5EF4-FFF2-40B4-BE49-F238E27FC236}">
                    <a16:creationId xmlns:a16="http://schemas.microsoft.com/office/drawing/2014/main" id="{B0974D71-E4AC-4012-91E6-F401927B7E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2" name="Rectangle 96">
                <a:extLst>
                  <a:ext uri="{FF2B5EF4-FFF2-40B4-BE49-F238E27FC236}">
                    <a16:creationId xmlns:a16="http://schemas.microsoft.com/office/drawing/2014/main" id="{0119700F-349D-4BB1-83B6-2C5376091A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3" name="Rectangle 97">
                <a:extLst>
                  <a:ext uri="{FF2B5EF4-FFF2-40B4-BE49-F238E27FC236}">
                    <a16:creationId xmlns:a16="http://schemas.microsoft.com/office/drawing/2014/main" id="{38B09316-7F10-4215-B935-DA715276F4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4" name="Rectangle 98">
                <a:extLst>
                  <a:ext uri="{FF2B5EF4-FFF2-40B4-BE49-F238E27FC236}">
                    <a16:creationId xmlns:a16="http://schemas.microsoft.com/office/drawing/2014/main" id="{EAE015AE-A30D-46FC-852D-C7CC6F68EB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5" name="Rectangle 99">
                <a:extLst>
                  <a:ext uri="{FF2B5EF4-FFF2-40B4-BE49-F238E27FC236}">
                    <a16:creationId xmlns:a16="http://schemas.microsoft.com/office/drawing/2014/main" id="{E2190E42-E021-4116-A307-0F8EE22355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6" name="Rectangle 100">
                <a:extLst>
                  <a:ext uri="{FF2B5EF4-FFF2-40B4-BE49-F238E27FC236}">
                    <a16:creationId xmlns:a16="http://schemas.microsoft.com/office/drawing/2014/main" id="{CF9A5D62-F816-40DE-8FDC-D745F06F5F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7" name="Rectangle 101">
                <a:extLst>
                  <a:ext uri="{FF2B5EF4-FFF2-40B4-BE49-F238E27FC236}">
                    <a16:creationId xmlns:a16="http://schemas.microsoft.com/office/drawing/2014/main" id="{47A3521F-F5BD-41CA-A03C-F8B719DAA0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8" name="Rectangle 102">
                <a:extLst>
                  <a:ext uri="{FF2B5EF4-FFF2-40B4-BE49-F238E27FC236}">
                    <a16:creationId xmlns:a16="http://schemas.microsoft.com/office/drawing/2014/main" id="{1AEB34D6-17FF-4938-A862-292D15D771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9" name="Rectangle 103">
                <a:extLst>
                  <a:ext uri="{FF2B5EF4-FFF2-40B4-BE49-F238E27FC236}">
                    <a16:creationId xmlns:a16="http://schemas.microsoft.com/office/drawing/2014/main" id="{23E488C4-EB9B-4B11-8D69-046A9F69A2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0" name="Rectangle 104">
                <a:extLst>
                  <a:ext uri="{FF2B5EF4-FFF2-40B4-BE49-F238E27FC236}">
                    <a16:creationId xmlns:a16="http://schemas.microsoft.com/office/drawing/2014/main" id="{840A3E91-3DF8-47C3-8B9D-D4E0302937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1" name="Rectangle 105">
                <a:extLst>
                  <a:ext uri="{FF2B5EF4-FFF2-40B4-BE49-F238E27FC236}">
                    <a16:creationId xmlns:a16="http://schemas.microsoft.com/office/drawing/2014/main" id="{98CFC8B5-99BD-4B22-B47D-7D7B4B064F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2" name="Rectangle 106">
                <a:extLst>
                  <a:ext uri="{FF2B5EF4-FFF2-40B4-BE49-F238E27FC236}">
                    <a16:creationId xmlns:a16="http://schemas.microsoft.com/office/drawing/2014/main" id="{539EBABE-2344-45F4-BEE0-C326000794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3" name="Rectangle 107">
                <a:extLst>
                  <a:ext uri="{FF2B5EF4-FFF2-40B4-BE49-F238E27FC236}">
                    <a16:creationId xmlns:a16="http://schemas.microsoft.com/office/drawing/2014/main" id="{57E75DF6-1ED9-415B-8319-18499F30FA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4" name="Rectangle 108">
                <a:extLst>
                  <a:ext uri="{FF2B5EF4-FFF2-40B4-BE49-F238E27FC236}">
                    <a16:creationId xmlns:a16="http://schemas.microsoft.com/office/drawing/2014/main" id="{569D7BF9-D5A1-4779-8CCC-81F0F0E110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5" name="Rectangle 109">
                <a:extLst>
                  <a:ext uri="{FF2B5EF4-FFF2-40B4-BE49-F238E27FC236}">
                    <a16:creationId xmlns:a16="http://schemas.microsoft.com/office/drawing/2014/main" id="{0F26C112-8E4F-4226-B05D-3298AEE30E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6" name="Rectangle 110">
                <a:extLst>
                  <a:ext uri="{FF2B5EF4-FFF2-40B4-BE49-F238E27FC236}">
                    <a16:creationId xmlns:a16="http://schemas.microsoft.com/office/drawing/2014/main" id="{AF9BA61D-7CD7-4942-A583-0731C70F9B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7" name="Rectangle 111">
                <a:extLst>
                  <a:ext uri="{FF2B5EF4-FFF2-40B4-BE49-F238E27FC236}">
                    <a16:creationId xmlns:a16="http://schemas.microsoft.com/office/drawing/2014/main" id="{EC380F55-CF9E-4A79-8AF9-1EE0B2A28F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8" name="Rectangle 112">
                <a:extLst>
                  <a:ext uri="{FF2B5EF4-FFF2-40B4-BE49-F238E27FC236}">
                    <a16:creationId xmlns:a16="http://schemas.microsoft.com/office/drawing/2014/main" id="{E81B38E4-0484-46AA-B82E-2A19E4C40B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9" name="Rectangle 113">
                <a:extLst>
                  <a:ext uri="{FF2B5EF4-FFF2-40B4-BE49-F238E27FC236}">
                    <a16:creationId xmlns:a16="http://schemas.microsoft.com/office/drawing/2014/main" id="{34B678E1-219F-433E-BAD9-65A2EC810C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0" name="Rectangle 114">
                <a:extLst>
                  <a:ext uri="{FF2B5EF4-FFF2-40B4-BE49-F238E27FC236}">
                    <a16:creationId xmlns:a16="http://schemas.microsoft.com/office/drawing/2014/main" id="{4C9CD2CF-7EBF-4DB3-8143-81D4B31374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1" name="Rectangle 115">
                <a:extLst>
                  <a:ext uri="{FF2B5EF4-FFF2-40B4-BE49-F238E27FC236}">
                    <a16:creationId xmlns:a16="http://schemas.microsoft.com/office/drawing/2014/main" id="{4682702B-FB7A-4EA8-AFF5-E6FE992EF2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2" name="Rectangle 116">
                <a:extLst>
                  <a:ext uri="{FF2B5EF4-FFF2-40B4-BE49-F238E27FC236}">
                    <a16:creationId xmlns:a16="http://schemas.microsoft.com/office/drawing/2014/main" id="{93646866-C8B5-4639-BD79-6EDFE78E46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3" name="Rectangle 117">
                <a:extLst>
                  <a:ext uri="{FF2B5EF4-FFF2-40B4-BE49-F238E27FC236}">
                    <a16:creationId xmlns:a16="http://schemas.microsoft.com/office/drawing/2014/main" id="{72715956-D2DC-468C-BB44-520107BC61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4" name="Rectangle 118">
                <a:extLst>
                  <a:ext uri="{FF2B5EF4-FFF2-40B4-BE49-F238E27FC236}">
                    <a16:creationId xmlns:a16="http://schemas.microsoft.com/office/drawing/2014/main" id="{C3431E0E-FD41-490A-953B-2E7932E92D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5" name="Rectangle 119">
                <a:extLst>
                  <a:ext uri="{FF2B5EF4-FFF2-40B4-BE49-F238E27FC236}">
                    <a16:creationId xmlns:a16="http://schemas.microsoft.com/office/drawing/2014/main" id="{C79A6455-640E-49FC-9912-81E7DF6618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6" name="Rectangle 120">
                <a:extLst>
                  <a:ext uri="{FF2B5EF4-FFF2-40B4-BE49-F238E27FC236}">
                    <a16:creationId xmlns:a16="http://schemas.microsoft.com/office/drawing/2014/main" id="{B1596F83-0E03-4EE3-9858-D9B2858CEA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7" name="Rectangle 121">
                <a:extLst>
                  <a:ext uri="{FF2B5EF4-FFF2-40B4-BE49-F238E27FC236}">
                    <a16:creationId xmlns:a16="http://schemas.microsoft.com/office/drawing/2014/main" id="{8FAE53ED-FB7F-465F-B8D6-AD77B6F4FB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8" name="Rectangle 122">
                <a:extLst>
                  <a:ext uri="{FF2B5EF4-FFF2-40B4-BE49-F238E27FC236}">
                    <a16:creationId xmlns:a16="http://schemas.microsoft.com/office/drawing/2014/main" id="{171BAFED-6D5D-4E5D-93C2-E8C297E43B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9" name="Rectangle 123">
                <a:extLst>
                  <a:ext uri="{FF2B5EF4-FFF2-40B4-BE49-F238E27FC236}">
                    <a16:creationId xmlns:a16="http://schemas.microsoft.com/office/drawing/2014/main" id="{8949D332-7E8D-468E-8B45-48DBE48908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0" name="Rectangle 124">
                <a:extLst>
                  <a:ext uri="{FF2B5EF4-FFF2-40B4-BE49-F238E27FC236}">
                    <a16:creationId xmlns:a16="http://schemas.microsoft.com/office/drawing/2014/main" id="{AB5B29D4-45AA-489C-90C9-10A1BC4DCF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1" name="Rectangle 125">
                <a:extLst>
                  <a:ext uri="{FF2B5EF4-FFF2-40B4-BE49-F238E27FC236}">
                    <a16:creationId xmlns:a16="http://schemas.microsoft.com/office/drawing/2014/main" id="{45413E74-5836-4165-B5E5-A30553FABF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2" name="Rectangle 126">
                <a:extLst>
                  <a:ext uri="{FF2B5EF4-FFF2-40B4-BE49-F238E27FC236}">
                    <a16:creationId xmlns:a16="http://schemas.microsoft.com/office/drawing/2014/main" id="{3FEF88B8-C41F-4B5F-9F28-A574359FBF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3" name="Rectangle 127">
                <a:extLst>
                  <a:ext uri="{FF2B5EF4-FFF2-40B4-BE49-F238E27FC236}">
                    <a16:creationId xmlns:a16="http://schemas.microsoft.com/office/drawing/2014/main" id="{E533FEA6-700E-4A6E-A9E2-6C61E82296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4" name="Rectangle 128">
                <a:extLst>
                  <a:ext uri="{FF2B5EF4-FFF2-40B4-BE49-F238E27FC236}">
                    <a16:creationId xmlns:a16="http://schemas.microsoft.com/office/drawing/2014/main" id="{31D87E3D-14D9-44B4-8302-4C58C3E9F5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5" name="Rectangle 129">
                <a:extLst>
                  <a:ext uri="{FF2B5EF4-FFF2-40B4-BE49-F238E27FC236}">
                    <a16:creationId xmlns:a16="http://schemas.microsoft.com/office/drawing/2014/main" id="{1C8F6452-35E1-4532-B8D7-7E601E4BA0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6" name="Rectangle 130">
                <a:extLst>
                  <a:ext uri="{FF2B5EF4-FFF2-40B4-BE49-F238E27FC236}">
                    <a16:creationId xmlns:a16="http://schemas.microsoft.com/office/drawing/2014/main" id="{A3387F1C-2130-43FD-AA1A-741D2203F1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7" name="Rectangle 131">
                <a:extLst>
                  <a:ext uri="{FF2B5EF4-FFF2-40B4-BE49-F238E27FC236}">
                    <a16:creationId xmlns:a16="http://schemas.microsoft.com/office/drawing/2014/main" id="{BB1891DB-6B32-44C0-951B-E2B960CC9F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8" name="Rectangle 132">
                <a:extLst>
                  <a:ext uri="{FF2B5EF4-FFF2-40B4-BE49-F238E27FC236}">
                    <a16:creationId xmlns:a16="http://schemas.microsoft.com/office/drawing/2014/main" id="{3E25710F-3439-4460-91F5-AE72876D38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9" name="Rectangle 133">
                <a:extLst>
                  <a:ext uri="{FF2B5EF4-FFF2-40B4-BE49-F238E27FC236}">
                    <a16:creationId xmlns:a16="http://schemas.microsoft.com/office/drawing/2014/main" id="{DBA97B5F-99EA-49FB-953A-1633B1BFE9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0" name="Rectangle 134">
                <a:extLst>
                  <a:ext uri="{FF2B5EF4-FFF2-40B4-BE49-F238E27FC236}">
                    <a16:creationId xmlns:a16="http://schemas.microsoft.com/office/drawing/2014/main" id="{CB6DD2BF-5F11-4F60-A5E7-EEB48F5BA7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1" name="Rectangle 135">
                <a:extLst>
                  <a:ext uri="{FF2B5EF4-FFF2-40B4-BE49-F238E27FC236}">
                    <a16:creationId xmlns:a16="http://schemas.microsoft.com/office/drawing/2014/main" id="{AB977FA4-BC37-43F6-9F5A-D4EC95693E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2" name="Rectangle 136">
                <a:extLst>
                  <a:ext uri="{FF2B5EF4-FFF2-40B4-BE49-F238E27FC236}">
                    <a16:creationId xmlns:a16="http://schemas.microsoft.com/office/drawing/2014/main" id="{ABCE89E3-010A-4743-9C10-E19CF79953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3" name="Rectangle 137">
                <a:extLst>
                  <a:ext uri="{FF2B5EF4-FFF2-40B4-BE49-F238E27FC236}">
                    <a16:creationId xmlns:a16="http://schemas.microsoft.com/office/drawing/2014/main" id="{74CEC19B-E2CF-4E43-9114-4F302F8283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4" name="Freeform 138">
                <a:extLst>
                  <a:ext uri="{FF2B5EF4-FFF2-40B4-BE49-F238E27FC236}">
                    <a16:creationId xmlns:a16="http://schemas.microsoft.com/office/drawing/2014/main" id="{C89CDC9D-44BB-48CB-BF42-8C44B940CFC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5" name="Freeform 139">
                <a:extLst>
                  <a:ext uri="{FF2B5EF4-FFF2-40B4-BE49-F238E27FC236}">
                    <a16:creationId xmlns:a16="http://schemas.microsoft.com/office/drawing/2014/main" id="{584F037D-880A-432D-A495-F8E5E98D9C4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6" name="Freeform 140">
                <a:extLst>
                  <a:ext uri="{FF2B5EF4-FFF2-40B4-BE49-F238E27FC236}">
                    <a16:creationId xmlns:a16="http://schemas.microsoft.com/office/drawing/2014/main" id="{E41CE057-CEBB-4421-AECF-C86887BD433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7" name="Freeform 141">
                <a:extLst>
                  <a:ext uri="{FF2B5EF4-FFF2-40B4-BE49-F238E27FC236}">
                    <a16:creationId xmlns:a16="http://schemas.microsoft.com/office/drawing/2014/main" id="{E53503D9-83EE-4D3C-89EF-1E6065101CC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8" name="Freeform 142">
                <a:extLst>
                  <a:ext uri="{FF2B5EF4-FFF2-40B4-BE49-F238E27FC236}">
                    <a16:creationId xmlns:a16="http://schemas.microsoft.com/office/drawing/2014/main" id="{E708C8A1-FF64-40CF-B4D1-FE0F12DCF1E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9" name="Freeform 143">
                <a:extLst>
                  <a:ext uri="{FF2B5EF4-FFF2-40B4-BE49-F238E27FC236}">
                    <a16:creationId xmlns:a16="http://schemas.microsoft.com/office/drawing/2014/main" id="{A5470210-331E-4134-B137-F5B190CF4C7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0" name="Freeform 144">
                <a:extLst>
                  <a:ext uri="{FF2B5EF4-FFF2-40B4-BE49-F238E27FC236}">
                    <a16:creationId xmlns:a16="http://schemas.microsoft.com/office/drawing/2014/main" id="{9489704D-EF29-4AD5-BB05-93AD59D4BD8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1" name="Freeform 145">
                <a:extLst>
                  <a:ext uri="{FF2B5EF4-FFF2-40B4-BE49-F238E27FC236}">
                    <a16:creationId xmlns:a16="http://schemas.microsoft.com/office/drawing/2014/main" id="{8A685793-67C2-48FF-867A-7301A23BB2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2" name="Freeform 146">
                <a:extLst>
                  <a:ext uri="{FF2B5EF4-FFF2-40B4-BE49-F238E27FC236}">
                    <a16:creationId xmlns:a16="http://schemas.microsoft.com/office/drawing/2014/main" id="{A197C6E6-AE1C-4516-AD71-489AFE876CC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3" name="Rectangle 147">
                <a:extLst>
                  <a:ext uri="{FF2B5EF4-FFF2-40B4-BE49-F238E27FC236}">
                    <a16:creationId xmlns:a16="http://schemas.microsoft.com/office/drawing/2014/main" id="{65203E67-1579-4B7F-8A87-B498DF7590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4" name="Rectangle 148">
                <a:extLst>
                  <a:ext uri="{FF2B5EF4-FFF2-40B4-BE49-F238E27FC236}">
                    <a16:creationId xmlns:a16="http://schemas.microsoft.com/office/drawing/2014/main" id="{B370DCAC-843C-4A75-A013-C50D6D98C0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5" name="Freeform 149">
                <a:extLst>
                  <a:ext uri="{FF2B5EF4-FFF2-40B4-BE49-F238E27FC236}">
                    <a16:creationId xmlns:a16="http://schemas.microsoft.com/office/drawing/2014/main" id="{877809E3-01B0-49A6-ABB5-60A2EF3FD36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6" name="Freeform 150">
                <a:extLst>
                  <a:ext uri="{FF2B5EF4-FFF2-40B4-BE49-F238E27FC236}">
                    <a16:creationId xmlns:a16="http://schemas.microsoft.com/office/drawing/2014/main" id="{2C3400D6-4D4D-4E09-B55E-260B7B96EA9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975" name="Freeform 151">
                <a:extLst>
                  <a:ext uri="{FF2B5EF4-FFF2-40B4-BE49-F238E27FC236}">
                    <a16:creationId xmlns:a16="http://schemas.microsoft.com/office/drawing/2014/main" id="{04FAC721-044A-408E-B372-3E7CBBE5805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77976" name="Oval 152">
                <a:extLst>
                  <a:ext uri="{FF2B5EF4-FFF2-40B4-BE49-F238E27FC236}">
                    <a16:creationId xmlns:a16="http://schemas.microsoft.com/office/drawing/2014/main" id="{A9B5EF38-4419-45F4-88FA-10F1717C9A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</p:grpSp>
      <p:sp>
        <p:nvSpPr>
          <p:cNvPr id="77977" name="Rectangle 153">
            <a:extLst>
              <a:ext uri="{FF2B5EF4-FFF2-40B4-BE49-F238E27FC236}">
                <a16:creationId xmlns:a16="http://schemas.microsoft.com/office/drawing/2014/main" id="{CF25BBA4-FDB9-41D1-8137-81FCC674744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7978" name="Rectangle 154">
            <a:extLst>
              <a:ext uri="{FF2B5EF4-FFF2-40B4-BE49-F238E27FC236}">
                <a16:creationId xmlns:a16="http://schemas.microsoft.com/office/drawing/2014/main" id="{829366BD-A806-403E-B264-09CDB3FBF6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7979" name="Rectangle 155">
            <a:extLst>
              <a:ext uri="{FF2B5EF4-FFF2-40B4-BE49-F238E27FC236}">
                <a16:creationId xmlns:a16="http://schemas.microsoft.com/office/drawing/2014/main" id="{AA2FD37A-2FA2-4446-9564-2309D97AEB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7980" name="Rectangle 156">
            <a:extLst>
              <a:ext uri="{FF2B5EF4-FFF2-40B4-BE49-F238E27FC236}">
                <a16:creationId xmlns:a16="http://schemas.microsoft.com/office/drawing/2014/main" id="{FF6B3B49-AF89-4751-A111-E62A1CE12B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1D9FFF37-84BD-4098-999C-6C221760484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7981" name="Rectangle 157">
            <a:extLst>
              <a:ext uri="{FF2B5EF4-FFF2-40B4-BE49-F238E27FC236}">
                <a16:creationId xmlns:a16="http://schemas.microsoft.com/office/drawing/2014/main" id="{932F4B9C-A2AE-433F-9F9A-B7A7221DC97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0/Charlotta_Garrigue.jpg" TargetMode="External"/><Relationship Id="rId2" Type="http://schemas.openxmlformats.org/officeDocument/2006/relationships/hyperlink" Target="https://www.sil.si.edu/DigitalCollections/hst/scientific-identity/fullsize/SIL14-M002-01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b/be/T._G._Masaryk_a_K._%C4%8Capek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0/Charlotta_Garrigu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1AD8CB0-0117-49ED-8121-DCA46CC47E6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7088" y="2349500"/>
            <a:ext cx="7921625" cy="352742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cs-CZ" sz="1500">
              <a:solidFill>
                <a:srgbClr val="898989"/>
              </a:solidFill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>
                <a:cs typeface="Arial" charset="0"/>
              </a:rPr>
              <a:t>N</a:t>
            </a:r>
            <a:r>
              <a:rPr lang="cs-CZ" sz="1600" b="1">
                <a:latin typeface="Arial"/>
                <a:cs typeface="Arial" charset="0"/>
              </a:rPr>
              <a:t>á</a:t>
            </a:r>
            <a:r>
              <a:rPr lang="cs-CZ" sz="1600" b="1">
                <a:cs typeface="Arial" charset="0"/>
              </a:rPr>
              <a:t>zev </a:t>
            </a:r>
            <a:r>
              <a:rPr lang="cs-CZ" sz="1600" b="1">
                <a:latin typeface="Arial"/>
                <a:cs typeface="Arial" charset="0"/>
              </a:rPr>
              <a:t>š</a:t>
            </a:r>
            <a:r>
              <a:rPr lang="cs-CZ" sz="1600" b="1">
                <a:cs typeface="Arial" charset="0"/>
              </a:rPr>
              <a:t>koly:</a:t>
            </a:r>
            <a:r>
              <a:rPr lang="cs-CZ" sz="1600">
                <a:cs typeface="Arial" charset="0"/>
              </a:rPr>
              <a:t> Středn</a:t>
            </a:r>
            <a:r>
              <a:rPr lang="cs-CZ" sz="1600">
                <a:latin typeface="Arial"/>
                <a:cs typeface="Arial" charset="0"/>
              </a:rPr>
              <a:t>í</a:t>
            </a:r>
            <a:r>
              <a:rPr lang="cs-CZ" sz="1600">
                <a:cs typeface="Arial" charset="0"/>
              </a:rPr>
              <a:t> průmyslov</a:t>
            </a:r>
            <a:r>
              <a:rPr lang="cs-CZ" sz="1600">
                <a:latin typeface="Arial"/>
                <a:cs typeface="Arial" charset="0"/>
              </a:rPr>
              <a:t>á</a:t>
            </a:r>
            <a:r>
              <a:rPr lang="cs-CZ" sz="1600">
                <a:cs typeface="Arial" charset="0"/>
              </a:rPr>
              <a:t> </a:t>
            </a:r>
            <a:r>
              <a:rPr lang="cs-CZ" sz="1600">
                <a:latin typeface="Arial"/>
                <a:cs typeface="Arial" charset="0"/>
              </a:rPr>
              <a:t>š</a:t>
            </a:r>
            <a:r>
              <a:rPr lang="cs-CZ" sz="1600">
                <a:cs typeface="Arial" charset="0"/>
              </a:rPr>
              <a:t>kola, Ostrava - V</a:t>
            </a:r>
            <a:r>
              <a:rPr lang="cs-CZ" sz="1600">
                <a:latin typeface="Arial"/>
                <a:cs typeface="Arial" charset="0"/>
              </a:rPr>
              <a:t>í</a:t>
            </a:r>
            <a:r>
              <a:rPr lang="cs-CZ" sz="1600">
                <a:cs typeface="Arial" charset="0"/>
              </a:rPr>
              <a:t>tkovice, př</a:t>
            </a:r>
            <a:r>
              <a:rPr lang="cs-CZ" sz="1600">
                <a:latin typeface="Arial"/>
                <a:cs typeface="Arial" charset="0"/>
              </a:rPr>
              <a:t>í</a:t>
            </a:r>
            <a:r>
              <a:rPr lang="cs-CZ" sz="1600">
                <a:cs typeface="Arial" charset="0"/>
              </a:rPr>
              <a:t>spěvkov</a:t>
            </a:r>
            <a:r>
              <a:rPr lang="cs-CZ" sz="1600">
                <a:latin typeface="Arial"/>
                <a:cs typeface="Arial" charset="0"/>
              </a:rPr>
              <a:t>á</a:t>
            </a:r>
            <a:r>
              <a:rPr lang="cs-CZ" sz="1600">
                <a:cs typeface="Arial" charset="0"/>
              </a:rPr>
              <a:t> organizace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1600" b="1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>
                <a:cs typeface="Arial" charset="0"/>
              </a:rPr>
              <a:t>Autor:</a:t>
            </a:r>
            <a:r>
              <a:rPr lang="cs-CZ" sz="1600">
                <a:cs typeface="Arial" charset="0"/>
              </a:rPr>
              <a:t> 		Mgr. Vanda Malurová</a:t>
            </a:r>
            <a:endParaRPr lang="cs-CZ" sz="1600" b="1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>
                <a:cs typeface="Arial" charset="0"/>
              </a:rPr>
              <a:t>Datum:</a:t>
            </a:r>
            <a:r>
              <a:rPr lang="cs-CZ" sz="1600">
                <a:cs typeface="Arial" charset="0"/>
              </a:rPr>
              <a:t> 		28. srpna 2012</a:t>
            </a:r>
            <a:endParaRPr lang="cs-CZ" sz="1600" b="1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>
                <a:cs typeface="Arial" charset="0"/>
              </a:rPr>
              <a:t>N</a:t>
            </a:r>
            <a:r>
              <a:rPr lang="cs-CZ" sz="1600" b="1">
                <a:latin typeface="Arial"/>
                <a:cs typeface="Arial" charset="0"/>
              </a:rPr>
              <a:t>á</a:t>
            </a:r>
            <a:r>
              <a:rPr lang="cs-CZ" sz="1600" b="1">
                <a:cs typeface="Arial" charset="0"/>
              </a:rPr>
              <a:t>zev:</a:t>
            </a:r>
            <a:r>
              <a:rPr lang="cs-CZ" sz="1600">
                <a:cs typeface="Arial" charset="0"/>
              </a:rPr>
              <a:t> 		VY_32_INOVACE_6.3.8</a:t>
            </a:r>
            <a:endParaRPr lang="cs-CZ" sz="1600" b="1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>
                <a:cs typeface="Arial" charset="0"/>
              </a:rPr>
              <a:t>Č</a:t>
            </a:r>
            <a:r>
              <a:rPr lang="cs-CZ" sz="1600" b="1">
                <a:latin typeface="Arial"/>
                <a:cs typeface="Arial" charset="0"/>
              </a:rPr>
              <a:t>í</a:t>
            </a:r>
            <a:r>
              <a:rPr lang="cs-CZ" sz="1600" b="1">
                <a:cs typeface="Arial" charset="0"/>
              </a:rPr>
              <a:t>slo projektu:</a:t>
            </a:r>
            <a:r>
              <a:rPr lang="cs-CZ" sz="1600">
                <a:cs typeface="Arial" charset="0"/>
              </a:rPr>
              <a:t> 	CZ.1.07/1.5.00/34.0125</a:t>
            </a:r>
            <a:endParaRPr lang="cs-CZ" sz="1600" b="1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>
                <a:cs typeface="Arial" charset="0"/>
              </a:rPr>
              <a:t>T</a:t>
            </a:r>
            <a:r>
              <a:rPr lang="cs-CZ" sz="1600" b="1">
                <a:latin typeface="Arial"/>
                <a:cs typeface="Arial" charset="0"/>
              </a:rPr>
              <a:t>é</a:t>
            </a:r>
            <a:r>
              <a:rPr lang="cs-CZ" sz="1600" b="1">
                <a:cs typeface="Arial" charset="0"/>
              </a:rPr>
              <a:t>ma:</a:t>
            </a:r>
            <a:r>
              <a:rPr lang="cs-CZ" sz="1600">
                <a:cs typeface="Arial" charset="0"/>
              </a:rPr>
              <a:t>  		Tomáš Garrigue Masaryk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1600" b="1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>
                <a:cs typeface="Arial" charset="0"/>
              </a:rPr>
              <a:t>Anotace: </a:t>
            </a:r>
            <a:r>
              <a:rPr lang="cs-CZ" sz="1600">
                <a:cs typeface="Arial" charset="0"/>
              </a:rPr>
              <a:t>Prezentace byla vytvořena pro vyučujícího jako vizualizace výkladu o T. G. M. Obsahuje text i obrázky, její části mohou sloužit jako zápis do sešitu.</a:t>
            </a:r>
            <a:endParaRPr lang="cs-CZ" sz="1600">
              <a:solidFill>
                <a:srgbClr val="898989"/>
              </a:solidFill>
            </a:endParaRPr>
          </a:p>
        </p:txBody>
      </p:sp>
      <p:pic>
        <p:nvPicPr>
          <p:cNvPr id="4099" name="obrázek 1">
            <a:extLst>
              <a:ext uri="{FF2B5EF4-FFF2-40B4-BE49-F238E27FC236}">
                <a16:creationId xmlns:a16="http://schemas.microsoft.com/office/drawing/2014/main" id="{7A13116F-71E0-453D-B544-9D11E766E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077075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00B0A9E-B92B-43CF-8F60-7057BBC0F61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Politik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0F2DEE-0791-4C2E-AA13-D6074192980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1900 založil realistickou stranu.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Od 1907 poslanec ve vídeňském parlamentu.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5C8B803-3F3D-4C4D-9B6E-D08499E0FE5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První světová válka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7350AE3-A631-4199-ADB0-5993B159ADD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/>
              <a:t>1915 odjel do exilu (Švýcarsko, Francie, Anglie, USA), kde usiloval o vytvoření samostatného československého státu.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/>
              <a:t>1916 předseda Československé národní rady v Paříži.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/>
              <a:t>Inicioval vytváření čs. legií ve Francii, Itálii a Rusku.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/>
              <a:t>18. 10. 1918 zveřejnil prohlášení čs. nezávislosti – Washingtonskou deklaraci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74A5384-35C0-4172-9016-962ECC3B8D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Prezidentem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FD7C40E-74BA-44B4-8776-E250F45D424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14. 11. 1918 zvolen poprvé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1920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1927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1934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1935 ze zdravotních důvodů abdikoval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Nástupcem Edvard Beneš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D23F094-65A0-4D86-B399-171C76B26D9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Dílo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413B70D-D5CC-4FB6-B3E1-67D5CABE068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Většina jeho spisů vznikla před 1. světovou válkou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Sebevražda jako masový sociální jev současnosti - habilitace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Česká otázka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Ideály humanitní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Otázka sociální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Světová revoluce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5A3CBB0-595E-4F11-A478-52A1B712F77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Masaryk a Čapek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A7617D9-852D-4A01-9E8B-93AFC4C93E8F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3373438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Masaryk patřil k tzv. pátečníkům.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Čapek na základě osobních setkání napsal Hovory s T.G.M.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4490D9D-727E-4741-B333-ED1DB2D93CA5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  <p:pic>
        <p:nvPicPr>
          <p:cNvPr id="20485" name="Picture 5" descr="T">
            <a:extLst>
              <a:ext uri="{FF2B5EF4-FFF2-40B4-BE49-F238E27FC236}">
                <a16:creationId xmlns:a16="http://schemas.microsoft.com/office/drawing/2014/main" id="{B8EB69E0-249D-40AE-AA85-EA3F44E02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133600"/>
            <a:ext cx="50673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2EF9D7D-BEC9-472F-A7E9-2AEB58BF67F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Děkuji za pozornost </a:t>
            </a:r>
            <a:r>
              <a:rPr lang="cs-CZ">
                <a:sym typeface="Wingdings" pitchFamily="2" charset="2"/>
              </a:rPr>
              <a:t></a:t>
            </a:r>
            <a:endParaRPr lang="cs-CZ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6C0F6E4-8346-4087-96FC-67B4C54B258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Vytvořila Mgr. Vanda Malurová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28. srpna 2012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 b="1" dirty="0"/>
              <a:t>Zdroje: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AUGUSTA, P., HONZÁK, F.: Československo 1918 – 1938. Albatros, 1992. ISBN 80-00-00311-2.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ČORNEJ, P. a kol: Dějepis pro střední odborné školy. SPN, 2002. ISBN 80-7235164.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http://cs.wikipedia.org/wiki/Tom%C3%A1%C5%A1_Garrigue_Masaryk </a:t>
            </a:r>
            <a:r>
              <a:rPr lang="en-US" sz="2400" dirty="0">
                <a:cs typeface="Arial" charset="0"/>
              </a:rPr>
              <a:t>[</a:t>
            </a:r>
            <a:r>
              <a:rPr lang="cs-CZ" sz="2400" dirty="0">
                <a:cs typeface="Arial" charset="0"/>
              </a:rPr>
              <a:t>cit 2012-08-28</a:t>
            </a:r>
            <a:r>
              <a:rPr lang="en-US" sz="24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http://commons.wikimedia.org </a:t>
            </a:r>
            <a:r>
              <a:rPr lang="en-US" sz="2400" dirty="0">
                <a:cs typeface="Arial" charset="0"/>
              </a:rPr>
              <a:t>[</a:t>
            </a:r>
            <a:r>
              <a:rPr lang="cs-CZ" sz="2400" dirty="0">
                <a:cs typeface="Arial" charset="0"/>
              </a:rPr>
              <a:t>cit 2012-08-28</a:t>
            </a:r>
            <a:r>
              <a:rPr lang="en-US" sz="24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BBBFA-1090-414E-BE23-BFAFEEE1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1C8EDC-C4D3-4D77-BCCF-8CEF3E2D6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►"/>
              <a:defRPr/>
            </a:pPr>
            <a:r>
              <a:rPr lang="en-US" sz="2000" dirty="0">
                <a:cs typeface="Arial" charset="0"/>
                <a:hlinkClick r:id="rId2"/>
              </a:rPr>
              <a:t>https://www.sil.si.edu/DigitalCollections/hst/scientific-identity/fullsize/SIL14-M002-01a.jpg</a:t>
            </a:r>
            <a:r>
              <a:rPr lang="cs-CZ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[</a:t>
            </a:r>
            <a:r>
              <a:rPr lang="cs-CZ" sz="2000" dirty="0">
                <a:cs typeface="Arial" charset="0"/>
              </a:rPr>
              <a:t>cit 2012-08-28</a:t>
            </a:r>
            <a:r>
              <a:rPr lang="en-US" sz="2000" dirty="0">
                <a:cs typeface="Arial" charset="0"/>
              </a:rPr>
              <a:t>]</a:t>
            </a:r>
            <a:endParaRPr lang="cs-CZ" altLang="cs-CZ" sz="20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2000" dirty="0">
                <a:hlinkClick r:id="rId3"/>
              </a:rPr>
              <a:t>http://upload.wikimedia.org/wikipedia/commons/d/d0/Charlotta_Garrigue.jpg</a:t>
            </a:r>
            <a:r>
              <a:rPr lang="cs-CZ" altLang="cs-CZ" sz="2000" dirty="0"/>
              <a:t> zdroj ČTK</a:t>
            </a:r>
            <a:r>
              <a:rPr lang="en-US" sz="2000" dirty="0">
                <a:cs typeface="Arial" charset="0"/>
              </a:rPr>
              <a:t>[</a:t>
            </a:r>
            <a:r>
              <a:rPr lang="cs-CZ" sz="2000" dirty="0">
                <a:cs typeface="Arial" charset="0"/>
              </a:rPr>
              <a:t>cit 2012-08-28</a:t>
            </a:r>
            <a:r>
              <a:rPr lang="en-US" sz="2000" dirty="0">
                <a:cs typeface="Arial" charset="0"/>
              </a:rPr>
              <a:t>]</a:t>
            </a:r>
            <a:endParaRPr lang="cs-CZ" altLang="cs-CZ" sz="20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2000" dirty="0">
                <a:hlinkClick r:id="rId4"/>
              </a:rPr>
              <a:t>http://upload.wikimedia.org/wikipedia/commons/b/be/T._G._Masaryk_a_K._%C4%8Capek.gif</a:t>
            </a:r>
            <a:r>
              <a:rPr lang="cs-CZ" altLang="cs-CZ" sz="2000" dirty="0"/>
              <a:t> autor neznámý, zdroj Dějiny zemí Koruny české </a:t>
            </a:r>
            <a:r>
              <a:rPr lang="en-US" sz="2000" dirty="0">
                <a:cs typeface="Arial" charset="0"/>
              </a:rPr>
              <a:t>[</a:t>
            </a:r>
            <a:r>
              <a:rPr lang="cs-CZ" sz="2000" dirty="0">
                <a:cs typeface="Arial" charset="0"/>
              </a:rPr>
              <a:t>cit 2012-08-28</a:t>
            </a:r>
            <a:r>
              <a:rPr lang="en-US" sz="2000" dirty="0">
                <a:cs typeface="Arial" charset="0"/>
              </a:rPr>
              <a:t>]</a:t>
            </a:r>
            <a:endParaRPr lang="cs-CZ" altLang="cs-CZ" sz="2000" dirty="0"/>
          </a:p>
          <a:p>
            <a:pPr>
              <a:buFont typeface="Arial" charset="0"/>
              <a:buChar char="►"/>
              <a:defRPr/>
            </a:pPr>
            <a:endParaRPr lang="cs-CZ" altLang="cs-CZ" sz="2000" dirty="0"/>
          </a:p>
          <a:p>
            <a:pPr>
              <a:buFont typeface="Arial" charset="0"/>
              <a:buChar char="►"/>
              <a:defRPr/>
            </a:pPr>
            <a:endParaRPr lang="cs-CZ" altLang="cs-CZ" dirty="0"/>
          </a:p>
          <a:p>
            <a:pPr>
              <a:buFont typeface="Arial" charset="0"/>
              <a:buChar char="►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59682D7-0D93-4E71-8785-79E5096117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Tomáš Garrigue Masaryk 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837A5DE2-B075-46ED-9D62-187384B54D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Prezident Osvoboditel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>
            <a:extLst>
              <a:ext uri="{FF2B5EF4-FFF2-40B4-BE49-F238E27FC236}">
                <a16:creationId xmlns:a16="http://schemas.microsoft.com/office/drawing/2014/main" id="{757B924D-8B28-42A1-B76F-FDC6036B897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4AF49CDA-7150-4E7F-84C1-AD70A31B569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Filozof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Sociolog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Politik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Státník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Humanista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Morální autorita</a:t>
            </a:r>
          </a:p>
        </p:txBody>
      </p:sp>
      <p:pic>
        <p:nvPicPr>
          <p:cNvPr id="6148" name="Obrázek 1">
            <a:extLst>
              <a:ext uri="{FF2B5EF4-FFF2-40B4-BE49-F238E27FC236}">
                <a16:creationId xmlns:a16="http://schemas.microsoft.com/office/drawing/2014/main" id="{AD6DB1D7-A28A-449D-B60D-500996374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839788"/>
            <a:ext cx="40386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11">
            <a:extLst>
              <a:ext uri="{FF2B5EF4-FFF2-40B4-BE49-F238E27FC236}">
                <a16:creationId xmlns:a16="http://schemas.microsoft.com/office/drawing/2014/main" id="{9A77597E-77A0-4244-9F48-40BB912C89D1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FAAFB06-5786-446E-B557-77E6798349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Původ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F1B8354-49CE-4DE4-A6F7-8EAB20C1824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Narodil se 7. března 1850 v Hodoníně.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Otec Slovák – kočí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Hlavní slovo v rodině měla matka – kuchařka.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2 mladší bratři – Martin a Ludvík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Zemřel 14. září 1937 v Lánech, kde je pohřben.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F7A7EDA-AC57-481D-94E8-D318C7992EB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Studia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6816DF8-0CD3-4BBD-8889-58C5DD69C51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Vyučil se kovářem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Gymnázium v Brně a ve Vídni, maturita 1872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Filozofická fakulta ve Vídni – 1876 doktorát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1876 – 1877 studijní cesta do Lipska – seznámení s Charlottou Garrigue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6D854DB7-B36D-4243-834D-212BE8C436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Charlotta Garrigue-Masaryková (1850 – 1923)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CB448E9-46B8-4B84-B241-AED989315C00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Američanka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studovala hudbu a hru na klavír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1878 svatba v New Yorku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Děti : Alice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dirty="0"/>
              <a:t>       	   Herbert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dirty="0"/>
              <a:t>        	   Jan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dirty="0"/>
              <a:t>           Olga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4975B7E-CBEA-4A0B-860E-44F17EF689CA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32363" y="1600200"/>
            <a:ext cx="3910012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  <p:pic>
        <p:nvPicPr>
          <p:cNvPr id="10245" name="Picture 8" descr="File:Charlotta Garrigue.jpg">
            <a:hlinkClick r:id="rId3"/>
            <a:extLst>
              <a:ext uri="{FF2B5EF4-FFF2-40B4-BE49-F238E27FC236}">
                <a16:creationId xmlns:a16="http://schemas.microsoft.com/office/drawing/2014/main" id="{94996DD4-20F5-48EB-B831-4CEFCEE27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984625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DA4CA77-24A7-472B-AEB7-9AF20EE1FE4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Zaměstnání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F13B748-C12F-4FA9-BD12-F83309D8D38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1879 – soukromý docent na Vídeňské univerzitě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1882 - Česká univerzita v Praze, profesor sociologie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64EF8B5-30C7-4DFD-B720-C40E9FF177C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Boj o Rukopisy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5D0BF6D-612C-4CBC-811F-162BF79078C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1886 - s kolegy z univerzity (J. Goll, J. Gebauer…) zveřejnili na stránkách časopisu Athenaeum důkazy o nepravosti Královédvorského a Zelenohorského rukopisu.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Poštval proti sobě české vlastence.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Hájil vědeckou pravdu proti zbožné lži.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C3539E2-BCB3-4150-8A59-5C20ED3C9F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Hilsneriáda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2E04E11-A131-4345-A77D-F8D542B2383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1891 - postavil se proti antisemitské nenávisti.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Žid Leopold Hilsner byl obviněn z rituální vraždy křesťanské dívky Anežky Hrůzové.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/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Masaryk bojoval za spravedlivý proces.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Vysloužil si nenávist celé společnosti i svých studentů.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mpas">
  <a:themeElements>
    <a:clrScheme name="Kompa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Komp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mpa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pa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120</TotalTime>
  <Words>703</Words>
  <Application>Microsoft Office PowerPoint</Application>
  <PresentationFormat>Předvádění na obrazovce (4:3)</PresentationFormat>
  <Paragraphs>96</Paragraphs>
  <Slides>16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Tahoma</vt:lpstr>
      <vt:lpstr>Arial</vt:lpstr>
      <vt:lpstr>Wingdings</vt:lpstr>
      <vt:lpstr>Kompas</vt:lpstr>
      <vt:lpstr>Prezentace aplikace PowerPoint</vt:lpstr>
      <vt:lpstr>Tomáš Garrigue Masaryk </vt:lpstr>
      <vt:lpstr>Prezentace aplikace PowerPoint</vt:lpstr>
      <vt:lpstr>Původ</vt:lpstr>
      <vt:lpstr>Studia</vt:lpstr>
      <vt:lpstr>Charlotta Garrigue-Masaryková (1850 – 1923)</vt:lpstr>
      <vt:lpstr>Zaměstnání</vt:lpstr>
      <vt:lpstr>Boj o Rukopisy</vt:lpstr>
      <vt:lpstr>Hilsneriáda</vt:lpstr>
      <vt:lpstr>Politik</vt:lpstr>
      <vt:lpstr>První světová válka</vt:lpstr>
      <vt:lpstr>Prezidentem</vt:lpstr>
      <vt:lpstr>Dílo</vt:lpstr>
      <vt:lpstr>Masaryk a Čapek</vt:lpstr>
      <vt:lpstr>Děkuji za pozornost 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Tomáš Garrigue Masaryk </dc:title>
  <dc:creator>JM</dc:creator>
  <cp:lastModifiedBy>Hečko Aleš</cp:lastModifiedBy>
  <cp:revision>7</cp:revision>
  <dcterms:created xsi:type="dcterms:W3CDTF">2012-08-28T16:41:32Z</dcterms:created>
  <dcterms:modified xsi:type="dcterms:W3CDTF">2020-04-21T07:34:03Z</dcterms:modified>
</cp:coreProperties>
</file>