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74" r:id="rId4"/>
    <p:sldId id="275" r:id="rId5"/>
    <p:sldId id="276" r:id="rId6"/>
    <p:sldId id="277" r:id="rId7"/>
    <p:sldId id="280" r:id="rId8"/>
    <p:sldId id="278" r:id="rId9"/>
    <p:sldId id="281" r:id="rId10"/>
    <p:sldId id="279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16. 9. 2012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</a:t>
            </a:r>
            <a:r>
              <a:rPr lang="cs-CZ" smtClean="0">
                <a:solidFill>
                  <a:schemeClr val="tx1"/>
                </a:solidFill>
              </a:rPr>
              <a:t>_6.3.7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Dualismus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2. </a:t>
            </a:r>
            <a:r>
              <a:rPr lang="cs-CZ" dirty="0" err="1" smtClean="0">
                <a:solidFill>
                  <a:schemeClr val="tx1"/>
                </a:solidFill>
              </a:rPr>
              <a:t>pol</a:t>
            </a:r>
            <a:r>
              <a:rPr lang="cs-CZ" dirty="0" smtClean="0">
                <a:solidFill>
                  <a:schemeClr val="tx1"/>
                </a:solidFill>
              </a:rPr>
              <a:t>. 19. stol.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českých zemích po r. 1867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Česká politická reprezentace pokračuje v politice pasivní rezistence – až do roku 1878 – pak tzv. DROBEČKOVÁ POLITIKA – podle Eduarda </a:t>
            </a:r>
            <a:r>
              <a:rPr lang="cs-CZ" dirty="0" err="1" smtClean="0"/>
              <a:t>Taaffa</a:t>
            </a:r>
            <a:r>
              <a:rPr lang="cs-CZ" dirty="0" smtClean="0"/>
              <a:t> – snaha alespoň o drobné ústupky ze strany císaře:</a:t>
            </a:r>
          </a:p>
          <a:p>
            <a:pPr>
              <a:buNone/>
            </a:pPr>
            <a:r>
              <a:rPr lang="cs-CZ" dirty="0" smtClean="0"/>
              <a:t>1880 </a:t>
            </a:r>
            <a:r>
              <a:rPr lang="cs-CZ" dirty="0" err="1" smtClean="0"/>
              <a:t>Stremayerova</a:t>
            </a:r>
            <a:r>
              <a:rPr lang="cs-CZ" dirty="0" smtClean="0"/>
              <a:t> jazyková nařízení – na úřadech zrovnoprávněna čeština s němčinou.</a:t>
            </a:r>
          </a:p>
          <a:p>
            <a:pPr>
              <a:buNone/>
            </a:pPr>
            <a:r>
              <a:rPr lang="cs-CZ" dirty="0" smtClean="0"/>
              <a:t>1882 rozdělení Pražské univerzity na českou a německou – v české začíná působit mladá generace vědců: Masaryk, </a:t>
            </a:r>
            <a:r>
              <a:rPr lang="cs-CZ" dirty="0" err="1" smtClean="0"/>
              <a:t>Gebauer</a:t>
            </a:r>
            <a:r>
              <a:rPr lang="cs-CZ" dirty="0" smtClean="0"/>
              <a:t>, </a:t>
            </a:r>
            <a:r>
              <a:rPr lang="cs-CZ" dirty="0" err="1" smtClean="0"/>
              <a:t>Goll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/>
              <a:t>Foto památníku v Sadové u Hradce Králové: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, Jirka 23,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2012-09-16]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2012-09-16]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Federalizace monarchie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1866 katastrofální porážka rakouské armády v prusko-rakouské válce – bitva u Sadové u Hradce Králové.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Příčina – zastaralé zbraně rakouské armády – nabíjení pušek zepředu, pruská armáda již dokonalejší systém  - nabíjení zezadu hlavně.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Sadová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555369"/>
            <a:ext cx="4968552" cy="24578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Federalizace monarchie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 toho vyplynuly pokusy národů monarchie o osamostatnění.</a:t>
            </a:r>
          </a:p>
          <a:p>
            <a:endParaRPr lang="cs-CZ" sz="2800" dirty="0" smtClean="0"/>
          </a:p>
          <a:p>
            <a:r>
              <a:rPr lang="cs-CZ" sz="2800" dirty="0" smtClean="0"/>
              <a:t>Radikální ve svých požadavcích byli Maďaři – </a:t>
            </a:r>
          </a:p>
          <a:p>
            <a:pPr>
              <a:buNone/>
            </a:pPr>
            <a:r>
              <a:rPr lang="cs-CZ" sz="2800" dirty="0" smtClean="0"/>
              <a:t>   1867 – dualismus – monarchie rozdělena na Rakousko- Uhersko, podle řeky </a:t>
            </a:r>
            <a:r>
              <a:rPr lang="cs-CZ" sz="2800" dirty="0" err="1" smtClean="0"/>
              <a:t>Litavy</a:t>
            </a:r>
            <a:r>
              <a:rPr lang="cs-CZ" sz="2800" dirty="0" smtClean="0"/>
              <a:t> – Předlitavsko, Zalitavsko.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Rakousko - uherské vyrovnání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Společné: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dirty="0" smtClean="0"/>
              <a:t>PANOVNÍK,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ZAHRANIČNÍ POLITIKA,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FINANCE,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ARMÁDA.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RAKOUSKO – UHERSKÉ VYROVNÁNÍ: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UHRY  vlastní  ústavu, vládu a sněm.</a:t>
            </a:r>
          </a:p>
          <a:p>
            <a:endParaRPr lang="cs-CZ" dirty="0" smtClean="0"/>
          </a:p>
          <a:p>
            <a:r>
              <a:rPr lang="cs-CZ" dirty="0" smtClean="0"/>
              <a:t>V prosinci 1867 vydal panovník Ústavu pro Předlitavsko:</a:t>
            </a:r>
          </a:p>
          <a:p>
            <a:pPr>
              <a:buNone/>
            </a:pPr>
            <a:r>
              <a:rPr lang="cs-CZ" dirty="0" smtClean="0"/>
              <a:t>Rakousko definováno jako parlamentní monarchie.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Zaručuje zde občanská práva a svobody – ochrana soukromého majetku, svoboda podnikání.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Zrušen církevní dohled nad školami, zavedena povinná osmiletá školní docházka.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českých zemích po r. 1867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Vlna odporu – snaha o federalizaci českých zemí – neúspěšná.</a:t>
            </a:r>
          </a:p>
          <a:p>
            <a:endParaRPr lang="cs-CZ" dirty="0" smtClean="0"/>
          </a:p>
          <a:p>
            <a:r>
              <a:rPr lang="cs-CZ" dirty="0" smtClean="0"/>
              <a:t>Tábory lidu – 1868 na Řípu – vysloven požadavek rozpuštění českého sněmu, žádost o vypracování ústavy pro Čechy po vzoru uherské ústavy.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Deklarace českých poslanců – 22. 8. 1868, v níž oznamují prezidiu českého sněmu, proč se neúčastní zemského sněmu, odmítnutí ústavy a formulování státoprávního požadavku na personální unii s Rakouskem.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českých zemích po r. 1867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Převoz českých korunovačních klenotů z Vídně do Prahy.</a:t>
            </a:r>
          </a:p>
          <a:p>
            <a:pPr>
              <a:buNone/>
            </a:pPr>
            <a:r>
              <a:rPr lang="cs-CZ" sz="2800" dirty="0" smtClean="0"/>
              <a:t>   Císař souhlasil s tím, že se nechá korunovat českým králem – nikdy nesplnil.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Radikalizace dělníků – vznik dělnických spolků – </a:t>
            </a:r>
          </a:p>
          <a:p>
            <a:pPr>
              <a:buNone/>
            </a:pPr>
            <a:r>
              <a:rPr lang="cs-CZ" sz="2800" dirty="0" smtClean="0"/>
              <a:t>   1878 v Břevnově vznik Českoslovanské sociálně demokratické strany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českých zemích po r. 1867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1868 – položení základního kamene Národního divadla.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Narodni_divadlo_Praha_18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636912"/>
            <a:ext cx="6984776" cy="3955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českých zemích po r. 1867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4. října 1871 vydány FUNDAMENTÁLNÍ ČLÁNKY:</a:t>
            </a:r>
          </a:p>
          <a:p>
            <a:pPr>
              <a:buNone/>
            </a:pPr>
            <a:r>
              <a:rPr lang="cs-CZ" dirty="0" smtClean="0"/>
              <a:t>Shrnovaly autonomní požadavky českých zemí v monarchii.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Vypracován návrh nové ústavy pro české království a nový volební řád pro český zemský sněm.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Odpor německých nacionalistů a Maďarů, intervence </a:t>
            </a:r>
            <a:r>
              <a:rPr lang="cs-CZ" dirty="0" err="1" smtClean="0"/>
              <a:t>Bismarcka</a:t>
            </a:r>
            <a:r>
              <a:rPr lang="cs-CZ" dirty="0" smtClean="0"/>
              <a:t> – česká snaha o vyrovnání opět neúspěšná.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416</TotalTime>
  <Words>471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Federalizace monarchie</vt:lpstr>
      <vt:lpstr>Federalizace monarchie</vt:lpstr>
      <vt:lpstr>Rakousko - uherské vyrovnání</vt:lpstr>
      <vt:lpstr>RAKOUSKO – UHERSKÉ VYROVNÁNÍ:</vt:lpstr>
      <vt:lpstr>Situace v českých zemích po r. 1867</vt:lpstr>
      <vt:lpstr>Situace v českých zemích po r. 1867</vt:lpstr>
      <vt:lpstr>Situace v českých zemích po r. 1867</vt:lpstr>
      <vt:lpstr>Situace v českých zemích po r. 1867</vt:lpstr>
      <vt:lpstr>Situace v českých zemích po r. 1867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46</cp:revision>
  <dcterms:created xsi:type="dcterms:W3CDTF">2012-04-12T06:14:10Z</dcterms:created>
  <dcterms:modified xsi:type="dcterms:W3CDTF">2012-09-30T13:39:29Z</dcterms:modified>
</cp:coreProperties>
</file>