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67" r:id="rId3"/>
    <p:sldId id="270" r:id="rId4"/>
    <p:sldId id="268" r:id="rId5"/>
    <p:sldId id="274" r:id="rId6"/>
    <p:sldId id="269" r:id="rId7"/>
    <p:sldId id="271" r:id="rId8"/>
    <p:sldId id="272" r:id="rId9"/>
    <p:sldId id="275" r:id="rId10"/>
    <p:sldId id="273" r:id="rId11"/>
    <p:sldId id="276" r:id="rId12"/>
    <p:sldId id="277" r:id="rId13"/>
    <p:sldId id="266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75" autoAdjust="0"/>
  </p:normalViewPr>
  <p:slideViewPr>
    <p:cSldViewPr>
      <p:cViewPr varScale="1">
        <p:scale>
          <a:sx n="67" d="100"/>
          <a:sy n="67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1B809D-1ADA-420F-A07A-26A271A4932F}" type="datetimeFigureOut">
              <a:rPr lang="cs-CZ" smtClean="0"/>
              <a:pPr/>
              <a:t>7.10.2012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76DC42-8E8F-4D7F-9636-01516FB6881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7.10.2012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7.10.2012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7.10.2012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7.10.2012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7.10.2012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7.10.2012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7.10.2012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7.10.2012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7.10.2012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</a:t>
            </a:r>
            <a:r>
              <a:rPr lang="cs-CZ" dirty="0" smtClean="0">
                <a:solidFill>
                  <a:schemeClr val="tx1"/>
                </a:solidFill>
              </a:rPr>
              <a:t>7. 10. 2012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</a:t>
            </a:r>
            <a:r>
              <a:rPr lang="cs-CZ" dirty="0" smtClean="0">
                <a:solidFill>
                  <a:schemeClr val="tx1"/>
                </a:solidFill>
              </a:rPr>
              <a:t>6.3.19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</a:t>
            </a:r>
            <a:r>
              <a:rPr lang="cs-CZ" dirty="0" smtClean="0">
                <a:solidFill>
                  <a:schemeClr val="tx1"/>
                </a:solidFill>
              </a:rPr>
              <a:t>Zánik státu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Prezentace slouží k zopakování probraného učiva. Studenti si písemně i ústně procvičí poznatky </a:t>
            </a:r>
            <a:r>
              <a:rPr lang="cs-CZ" dirty="0" smtClean="0">
                <a:solidFill>
                  <a:schemeClr val="tx1"/>
                </a:solidFill>
              </a:rPr>
              <a:t>o krizi 1. republiky.</a:t>
            </a:r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Situace po mnichovu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2. října 1938 abdikace E. Beneše.</a:t>
            </a:r>
          </a:p>
          <a:p>
            <a:endParaRPr lang="cs-CZ" dirty="0" smtClean="0"/>
          </a:p>
          <a:p>
            <a:r>
              <a:rPr lang="cs-CZ" dirty="0" smtClean="0"/>
              <a:t>6. října na </a:t>
            </a:r>
            <a:r>
              <a:rPr lang="cs-CZ" dirty="0" smtClean="0"/>
              <a:t>S</a:t>
            </a:r>
            <a:r>
              <a:rPr lang="cs-CZ" dirty="0" smtClean="0"/>
              <a:t>lovensku vyhlášena autonomie, předsedou autonomní vlády </a:t>
            </a:r>
            <a:r>
              <a:rPr lang="cs-CZ" dirty="0" smtClean="0"/>
              <a:t>J</a:t>
            </a:r>
            <a:r>
              <a:rPr lang="cs-CZ" dirty="0" smtClean="0"/>
              <a:t>osef Tiso.</a:t>
            </a:r>
          </a:p>
          <a:p>
            <a:endParaRPr lang="cs-CZ" dirty="0" smtClean="0"/>
          </a:p>
          <a:p>
            <a:r>
              <a:rPr lang="cs-CZ" dirty="0" smtClean="0"/>
              <a:t>22. listopadu schválen ústavní zákon – federativní stát Česko – </a:t>
            </a:r>
            <a:r>
              <a:rPr lang="cs-CZ" dirty="0" smtClean="0"/>
              <a:t>S</a:t>
            </a:r>
            <a:r>
              <a:rPr lang="cs-CZ" dirty="0" smtClean="0"/>
              <a:t>lovensko.</a:t>
            </a:r>
          </a:p>
          <a:p>
            <a:endParaRPr lang="cs-CZ" dirty="0" smtClean="0"/>
          </a:p>
          <a:p>
            <a:r>
              <a:rPr lang="cs-CZ" dirty="0" smtClean="0"/>
              <a:t>30. listopadu 1938 zvolen prezidentem dosavadní prezident nejvyššího soudu Emil </a:t>
            </a:r>
            <a:r>
              <a:rPr lang="cs-CZ" dirty="0" err="1" smtClean="0"/>
              <a:t>H</a:t>
            </a:r>
            <a:r>
              <a:rPr lang="cs-CZ" dirty="0" err="1" smtClean="0"/>
              <a:t>ácha</a:t>
            </a:r>
            <a:r>
              <a:rPr lang="cs-CZ" dirty="0" smtClean="0"/>
              <a:t>. Předsedou vlády Rudolf Beran.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Lenka\Plocha\emil-hach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000124"/>
            <a:ext cx="6120680" cy="47331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Lenka\Plocha\hranice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836712"/>
            <a:ext cx="6408712" cy="4824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Vypracovala Mgr. Lenka Hrušková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Seznam 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hlinkClick r:id="rId2"/>
              </a:rPr>
              <a:t>http://commons.wikimedia.org/wiki/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 [cit. 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2012-10-07]</a:t>
            </a: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    MAREK,Jaroslav a kol. České a československé dějiny. 1.vyd. Praha. Fortuna, 1991. ISBN 80 – 85298-29-5.</a:t>
            </a: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endParaRPr lang="cs-CZ" sz="18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Krize 1. republiky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1929 Černý pátek na newyorské burze – začátek světové hospodářské krize.</a:t>
            </a:r>
          </a:p>
          <a:p>
            <a:endParaRPr lang="cs-CZ" dirty="0" smtClean="0"/>
          </a:p>
          <a:p>
            <a:r>
              <a:rPr lang="cs-CZ" dirty="0" smtClean="0"/>
              <a:t>V ČSR zasáhla především lehký průmysl koncentrovaný v pohraničí = národnostní a sociální nepokoje.</a:t>
            </a:r>
          </a:p>
          <a:p>
            <a:endParaRPr lang="cs-CZ" dirty="0" smtClean="0"/>
          </a:p>
          <a:p>
            <a:r>
              <a:rPr lang="cs-CZ" dirty="0" smtClean="0"/>
              <a:t>1933 Adolf Hitler se stává říšským kancléřem = radikalizace německé menšiny.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Krize 1. republiky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Březen 1938 anšlus Rakouska.</a:t>
            </a:r>
          </a:p>
          <a:p>
            <a:endParaRPr lang="cs-CZ" dirty="0" smtClean="0"/>
          </a:p>
          <a:p>
            <a:r>
              <a:rPr lang="cs-CZ" dirty="0" smtClean="0"/>
              <a:t>Sílí požadavky německé menšiny na připojení k Německu = jen záminka k oslabení a rozbití státu.</a:t>
            </a:r>
          </a:p>
          <a:p>
            <a:endParaRPr lang="cs-CZ" dirty="0" smtClean="0"/>
          </a:p>
          <a:p>
            <a:r>
              <a:rPr lang="cs-CZ" dirty="0" smtClean="0"/>
              <a:t>ČSR se dostátá do diplomatické izolace – Velká Británie i Francie odmítá pomoc, naopak 19. 9. 1938 ultimatum – vysloven požadavek na odstoupení pohraničí.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Mnichovská dohoda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29. 9. 1938 svolána konference v Mnichově – bez naší účasti zástupci 4 velmocí podepisují pakt o odstoupení pohraničních oblastí Československa Německu: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A. Hitler – za Německo,</a:t>
            </a:r>
          </a:p>
          <a:p>
            <a:pPr>
              <a:buNone/>
            </a:pPr>
            <a:r>
              <a:rPr lang="cs-CZ" dirty="0" smtClean="0"/>
              <a:t>B.  </a:t>
            </a:r>
            <a:r>
              <a:rPr lang="cs-CZ" dirty="0" err="1" smtClean="0"/>
              <a:t>M</a:t>
            </a:r>
            <a:r>
              <a:rPr lang="cs-CZ" dirty="0" err="1" smtClean="0"/>
              <a:t>ussolini</a:t>
            </a:r>
            <a:r>
              <a:rPr lang="cs-CZ" dirty="0" smtClean="0"/>
              <a:t> – za Itálii,</a:t>
            </a:r>
          </a:p>
          <a:p>
            <a:pPr>
              <a:buNone/>
            </a:pPr>
            <a:r>
              <a:rPr lang="cs-CZ" dirty="0" smtClean="0"/>
              <a:t>N. </a:t>
            </a:r>
            <a:r>
              <a:rPr lang="cs-CZ" dirty="0" err="1" smtClean="0"/>
              <a:t>Chamberlain</a:t>
            </a:r>
            <a:r>
              <a:rPr lang="cs-CZ" dirty="0" smtClean="0"/>
              <a:t> – za Velkou Británii,</a:t>
            </a:r>
          </a:p>
          <a:p>
            <a:pPr>
              <a:buNone/>
            </a:pPr>
            <a:r>
              <a:rPr lang="cs-CZ" dirty="0" smtClean="0"/>
              <a:t>E. </a:t>
            </a:r>
            <a:r>
              <a:rPr lang="cs-CZ" dirty="0" err="1" smtClean="0"/>
              <a:t>Daladier</a:t>
            </a:r>
            <a:r>
              <a:rPr lang="cs-CZ" dirty="0" smtClean="0"/>
              <a:t> – za Francii.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Čeští diplomaté </a:t>
            </a:r>
            <a:r>
              <a:rPr lang="cs-CZ" dirty="0" err="1" smtClean="0"/>
              <a:t>Masařík</a:t>
            </a:r>
            <a:r>
              <a:rPr lang="cs-CZ" dirty="0" smtClean="0"/>
              <a:t> a Masný čekají potupně v předsálí na výsledky vyjednávání. </a:t>
            </a:r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Lenka\Plocha\668x310_mnichov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3488" y="908720"/>
            <a:ext cx="6362700" cy="4608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Reakce československé vlády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23. 9. 1938 vyhlásila vláda vedená generálem Janem Syrovým mobilizaci armády + obsazení pohraničních opevnění.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Národ odhodlán bránit republiku.</a:t>
            </a:r>
          </a:p>
          <a:p>
            <a:endParaRPr lang="cs-CZ" dirty="0" smtClean="0"/>
          </a:p>
          <a:p>
            <a:r>
              <a:rPr lang="cs-CZ" dirty="0" smtClean="0"/>
              <a:t>Po zvážení mezinárodně politické a vojenské situace se čs. </a:t>
            </a:r>
            <a:r>
              <a:rPr lang="cs-CZ" dirty="0" smtClean="0"/>
              <a:t>v</a:t>
            </a:r>
            <a:r>
              <a:rPr lang="cs-CZ" dirty="0" smtClean="0"/>
              <a:t>láda v čele s </a:t>
            </a:r>
            <a:r>
              <a:rPr lang="cs-CZ" dirty="0" smtClean="0"/>
              <a:t>E</a:t>
            </a:r>
            <a:r>
              <a:rPr lang="cs-CZ" dirty="0" smtClean="0"/>
              <a:t>. Benešem podvolila a 30. září 1938 byl diktát přijat.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Ztráty po Mnichovu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Ztráta jakékoli možnosti obrany – ztráta přirozené ochrany pohraničních lesů a obranného systému.</a:t>
            </a:r>
          </a:p>
          <a:p>
            <a:endParaRPr lang="cs-CZ" dirty="0" smtClean="0"/>
          </a:p>
          <a:p>
            <a:r>
              <a:rPr lang="cs-CZ" dirty="0" smtClean="0"/>
              <a:t>Od 1. do 10. 10. 1938 muselo obsazené území vyklidit veškeré obyvatelstvo českého původu ve 4 fázích evakuace.</a:t>
            </a:r>
            <a:endParaRPr lang="cs-CZ" dirty="0" smtClean="0"/>
          </a:p>
          <a:p>
            <a:r>
              <a:rPr lang="cs-CZ" dirty="0" err="1" smtClean="0"/>
              <a:t>Těšínsko</a:t>
            </a:r>
            <a:r>
              <a:rPr lang="cs-CZ" dirty="0" smtClean="0"/>
              <a:t>, část Oravy a Spiše  - odstoupeno Polsku.</a:t>
            </a:r>
          </a:p>
          <a:p>
            <a:r>
              <a:rPr lang="cs-CZ" dirty="0" smtClean="0"/>
              <a:t>Část již. Slovenska a Podkarpatská Rus – odstoupeno Maďarsku.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Ztráty po mnichovu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Republika ztratila 40 939 kilometrů čtverečních.</a:t>
            </a:r>
          </a:p>
          <a:p>
            <a:endParaRPr lang="cs-CZ" dirty="0" smtClean="0"/>
          </a:p>
          <a:p>
            <a:r>
              <a:rPr lang="cs-CZ" dirty="0" smtClean="0"/>
              <a:t>5 milionů obyvatel.</a:t>
            </a:r>
          </a:p>
          <a:p>
            <a:endParaRPr lang="cs-CZ" dirty="0" smtClean="0"/>
          </a:p>
          <a:p>
            <a:r>
              <a:rPr lang="cs-CZ" dirty="0" smtClean="0"/>
              <a:t>Násilně arizována velká část potravinářského a lehkého průmyslu, zabaveny hnědouhelné a část černouhelných dolů.</a:t>
            </a:r>
          </a:p>
          <a:p>
            <a:endParaRPr lang="cs-CZ" dirty="0" smtClean="0"/>
          </a:p>
          <a:p>
            <a:r>
              <a:rPr lang="cs-CZ" dirty="0" smtClean="0"/>
              <a:t>Přerušení dopravní infrastruktury.</a:t>
            </a:r>
          </a:p>
          <a:p>
            <a:endParaRPr lang="cs-CZ" dirty="0" smtClean="0"/>
          </a:p>
          <a:p>
            <a:r>
              <a:rPr lang="cs-CZ" dirty="0" smtClean="0"/>
              <a:t>Likvidace parlamentní demokracie – vláda získává právo nahrazovat zákony a měnit ústavu.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Lenka\Plocha\Mapa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836712"/>
            <a:ext cx="6768752" cy="48245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651</TotalTime>
  <Words>435</Words>
  <Application>Microsoft Office PowerPoint</Application>
  <PresentationFormat>Předvádění na obrazovce (4:3)</PresentationFormat>
  <Paragraphs>68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Arkýř</vt:lpstr>
      <vt:lpstr>Snímek 1</vt:lpstr>
      <vt:lpstr>Krize 1. republiky</vt:lpstr>
      <vt:lpstr>Krize 1. republiky</vt:lpstr>
      <vt:lpstr>Mnichovská dohoda</vt:lpstr>
      <vt:lpstr>Snímek 5</vt:lpstr>
      <vt:lpstr>Reakce československé vlády</vt:lpstr>
      <vt:lpstr>Ztráty po Mnichovu</vt:lpstr>
      <vt:lpstr>Ztráty po mnichovu</vt:lpstr>
      <vt:lpstr>Snímek 9</vt:lpstr>
      <vt:lpstr>Situace po mnichovu</vt:lpstr>
      <vt:lpstr>Snímek 11</vt:lpstr>
      <vt:lpstr>Snímek 12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Lenka</cp:lastModifiedBy>
  <cp:revision>69</cp:revision>
  <dcterms:created xsi:type="dcterms:W3CDTF">2012-04-12T06:14:10Z</dcterms:created>
  <dcterms:modified xsi:type="dcterms:W3CDTF">2012-10-07T12:13:44Z</dcterms:modified>
</cp:coreProperties>
</file>