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4" r:id="rId7"/>
    <p:sldId id="275" r:id="rId8"/>
    <p:sldId id="271" r:id="rId9"/>
    <p:sldId id="276" r:id="rId10"/>
    <p:sldId id="277" r:id="rId11"/>
    <p:sldId id="272" r:id="rId12"/>
    <p:sldId id="278" r:id="rId13"/>
    <p:sldId id="279" r:id="rId14"/>
    <p:sldId id="273" r:id="rId15"/>
    <p:sldId id="280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26. 9. 2012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_6.3.17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Politický systém 1. republiky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1. republiky.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Jaroslav klofáč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91680" y="1600200"/>
            <a:ext cx="4824536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098" name="Picture 2" descr="C:\Documents and Settings\Lenka\Plocha\Klofáč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1962" y="1628800"/>
            <a:ext cx="4784253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Československá strana lidová – vznikla v roce 1918 sloučením těchto stran: Konzervativní lidové strany, Moravsko-slezské křesťanskosociální strany, </a:t>
            </a:r>
            <a:r>
              <a:rPr lang="cs-CZ" dirty="0" err="1" smtClean="0"/>
              <a:t>Katolicko</a:t>
            </a:r>
            <a:r>
              <a:rPr lang="cs-CZ" dirty="0" smtClean="0"/>
              <a:t>-národně konzervativní strany. Od roku 1922 ve vedení Jan Šrámek.</a:t>
            </a:r>
          </a:p>
          <a:p>
            <a:endParaRPr lang="cs-CZ" dirty="0" smtClean="0"/>
          </a:p>
          <a:p>
            <a:r>
              <a:rPr lang="cs-CZ" dirty="0" smtClean="0"/>
              <a:t>Československá národní demokracie – národně radikální a ekonomicky liberální strana. Podporovala soukromé podnikání a průmysl.Ve vedení Karel Kramář, Alois </a:t>
            </a:r>
            <a:r>
              <a:rPr lang="cs-CZ" dirty="0" err="1" smtClean="0"/>
              <a:t>Rašín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Kramář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63688" y="1700808"/>
            <a:ext cx="4752528" cy="468052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122" name="Picture 2" descr="C:\Documents and Settings\Lenka\Plocha\Kramá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00808"/>
            <a:ext cx="4752528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Alois </a:t>
            </a:r>
            <a:r>
              <a:rPr lang="cs-CZ" dirty="0" err="1" smtClean="0"/>
              <a:t>rašín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3648" y="1600200"/>
            <a:ext cx="576064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146" name="Picture 2" descr="C:\Documents and Settings\Lenka\Plocha\Raší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760640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Německý svaz zemědělců</a:t>
            </a:r>
          </a:p>
          <a:p>
            <a:endParaRPr lang="cs-CZ" dirty="0" smtClean="0"/>
          </a:p>
          <a:p>
            <a:r>
              <a:rPr lang="cs-CZ" dirty="0" smtClean="0"/>
              <a:t>Německá </a:t>
            </a:r>
            <a:r>
              <a:rPr lang="cs-CZ" dirty="0" err="1" smtClean="0"/>
              <a:t>křesťansko</a:t>
            </a:r>
            <a:r>
              <a:rPr lang="cs-CZ" dirty="0" smtClean="0"/>
              <a:t> sociální strana lidová</a:t>
            </a:r>
          </a:p>
          <a:p>
            <a:endParaRPr lang="cs-CZ" dirty="0" smtClean="0"/>
          </a:p>
          <a:p>
            <a:r>
              <a:rPr lang="cs-CZ" dirty="0" smtClean="0"/>
              <a:t>Německá sociálně demokratická strana dělnická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Sudetoněmecká strana – SDP – založena </a:t>
            </a:r>
            <a:r>
              <a:rPr lang="cs-CZ" dirty="0" err="1" smtClean="0"/>
              <a:t>Konradem</a:t>
            </a:r>
            <a:r>
              <a:rPr lang="cs-CZ" dirty="0" smtClean="0"/>
              <a:t> </a:t>
            </a:r>
            <a:r>
              <a:rPr lang="cs-CZ" dirty="0" err="1" smtClean="0"/>
              <a:t>Henleinem</a:t>
            </a:r>
            <a:r>
              <a:rPr lang="cs-CZ" dirty="0" smtClean="0"/>
              <a:t>  r. 1933.</a:t>
            </a:r>
          </a:p>
          <a:p>
            <a:pPr>
              <a:buNone/>
            </a:pPr>
            <a:r>
              <a:rPr lang="cs-CZ" dirty="0" smtClean="0"/>
              <a:t>  V roce 1938 sloučena s Hitlerovou NSDAP.</a:t>
            </a:r>
          </a:p>
          <a:p>
            <a:pPr>
              <a:buNone/>
            </a:pPr>
            <a:r>
              <a:rPr lang="cs-CZ" dirty="0" smtClean="0"/>
              <a:t>  Silně v opozici k politice 1. </a:t>
            </a:r>
            <a:r>
              <a:rPr lang="cs-CZ" dirty="0" err="1" smtClean="0"/>
              <a:t>rep</a:t>
            </a:r>
            <a:r>
              <a:rPr lang="cs-CZ" dirty="0" smtClean="0"/>
              <a:t>., velký úspěch ve volbách 1935.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Kondrad</a:t>
            </a:r>
            <a:r>
              <a:rPr lang="cs-CZ" dirty="0" smtClean="0"/>
              <a:t> </a:t>
            </a:r>
            <a:r>
              <a:rPr lang="cs-CZ" dirty="0" err="1" smtClean="0"/>
              <a:t>henlein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00200"/>
            <a:ext cx="6768752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C:\Documents and Settings\Lenka\Plocha\KONRAD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1556792"/>
            <a:ext cx="6767090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2012-09-26]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Československý stát  = parlamentní demokracie – řízená parlamentem, který se skládal ze Senátu a Poslanecké sněmovny.</a:t>
            </a:r>
          </a:p>
          <a:p>
            <a:endParaRPr lang="cs-CZ" dirty="0" smtClean="0"/>
          </a:p>
          <a:p>
            <a:r>
              <a:rPr lang="cs-CZ" dirty="0" smtClean="0"/>
              <a:t>Člen parlamentu volen na základě všeobecné volby.</a:t>
            </a:r>
          </a:p>
          <a:p>
            <a:endParaRPr lang="cs-CZ" dirty="0" smtClean="0"/>
          </a:p>
          <a:p>
            <a:r>
              <a:rPr lang="cs-CZ" dirty="0" smtClean="0"/>
              <a:t>Od roku 1920 nová ústava – od roku 1918 do 1920 v platnosti ústava Rakouska – Uherska.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Prezident a vláda = moc výkonná.</a:t>
            </a:r>
          </a:p>
          <a:p>
            <a:endParaRPr lang="cs-CZ" dirty="0" smtClean="0"/>
          </a:p>
          <a:p>
            <a:r>
              <a:rPr lang="cs-CZ" dirty="0" smtClean="0"/>
              <a:t>Prezident volen na 7 let – volen parlamentem, jmenován vládou.</a:t>
            </a:r>
          </a:p>
          <a:p>
            <a:endParaRPr lang="cs-CZ" dirty="0" smtClean="0"/>
          </a:p>
          <a:p>
            <a:r>
              <a:rPr lang="cs-CZ" dirty="0" smtClean="0"/>
              <a:t>V letech 1918 – 1928 země administrativně rozdělena na 5 samospráv: Českou, zemi Moravskou, Slezskou, Slovenskou a </a:t>
            </a:r>
            <a:r>
              <a:rPr lang="cs-CZ" dirty="0" err="1" smtClean="0"/>
              <a:t>Podkarpatskoruskou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letech 1928 – 1939 4 samosprávné země – snaha oslabit vliv německé menšiny = země Moravskoslezská.</a:t>
            </a:r>
          </a:p>
          <a:p>
            <a:endParaRPr lang="cs-CZ" dirty="0" smtClean="0"/>
          </a:p>
          <a:p>
            <a:r>
              <a:rPr lang="cs-CZ" dirty="0" smtClean="0"/>
              <a:t>Kromě období 1926 – 1929 páteří vlády tzv. PĚTKA – Republikánská strana zemědělského a malorolnického lidu = Agrární strana, Čs. sociálně-demokratická strana, </a:t>
            </a:r>
            <a:r>
              <a:rPr lang="cs-CZ" dirty="0" smtClean="0"/>
              <a:t>Socialistická </a:t>
            </a:r>
            <a:r>
              <a:rPr lang="cs-CZ" dirty="0" smtClean="0"/>
              <a:t>strana, Národní demokracie, Lidová strana.</a:t>
            </a:r>
          </a:p>
          <a:p>
            <a:endParaRPr lang="cs-CZ" dirty="0" smtClean="0"/>
          </a:p>
          <a:p>
            <a:r>
              <a:rPr lang="cs-CZ" dirty="0" smtClean="0"/>
              <a:t>Od roku 1926 ve vládě i němečtí zástupci.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Republikánská strana zemědělského a malorolnického lidu – založena r. 1922, předsedou ANTONÍN ŠVEHLA, nejsilnější strana v letech 1922 – 1938.</a:t>
            </a:r>
          </a:p>
          <a:p>
            <a:endParaRPr lang="cs-CZ" dirty="0" smtClean="0"/>
          </a:p>
          <a:p>
            <a:r>
              <a:rPr lang="cs-CZ" dirty="0" smtClean="0"/>
              <a:t>Československá sociálně demokratická strana dělnická – rozvíjela tradice předválečné Sociální demokracie. Vítězství ve volbách 1920.</a:t>
            </a:r>
          </a:p>
          <a:p>
            <a:pPr>
              <a:buNone/>
            </a:pPr>
            <a:r>
              <a:rPr lang="cs-CZ" dirty="0" smtClean="0"/>
              <a:t>   Krize ve straně – rozdělení na levici, pravici a střed. Levice vedená Bohumilem </a:t>
            </a:r>
            <a:r>
              <a:rPr lang="cs-CZ" dirty="0" err="1" smtClean="0"/>
              <a:t>Šmeralem</a:t>
            </a:r>
            <a:r>
              <a:rPr lang="cs-CZ" dirty="0" smtClean="0"/>
              <a:t> zakládá samostatnou KSČ.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Antonín Švehla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19672" y="1700808"/>
            <a:ext cx="5328592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ŠVeh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5472608" cy="475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Bohumil </a:t>
            </a:r>
            <a:r>
              <a:rPr lang="cs-CZ" dirty="0" err="1" smtClean="0"/>
              <a:t>Šmeral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331640" y="1988840"/>
            <a:ext cx="5832648" cy="410445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Šme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88840"/>
            <a:ext cx="5832648" cy="4165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systém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Komunistická strana československá – vznik v roce 1921 – z levé frakce sociální demokracie, </a:t>
            </a:r>
            <a:r>
              <a:rPr lang="cs-CZ" dirty="0" smtClean="0"/>
              <a:t>od </a:t>
            </a:r>
            <a:r>
              <a:rPr lang="cs-CZ" dirty="0" smtClean="0"/>
              <a:t>roku 1929 plná závislost na Moskvě, do čela Klement Gottwald – tzv. bolševizace strany, proti tomu řada členů – včetně 7 českých spisovatelů.</a:t>
            </a:r>
          </a:p>
          <a:p>
            <a:endParaRPr lang="cs-CZ" dirty="0" smtClean="0"/>
          </a:p>
          <a:p>
            <a:r>
              <a:rPr lang="cs-CZ" dirty="0" smtClean="0"/>
              <a:t>Československá strana národně socialistická – od roku 1926 Československá strana socialistická =  </a:t>
            </a:r>
            <a:r>
              <a:rPr lang="cs-CZ" dirty="0" err="1" smtClean="0"/>
              <a:t>středolevicová</a:t>
            </a:r>
            <a:r>
              <a:rPr lang="cs-CZ" dirty="0" smtClean="0"/>
              <a:t> strana. V čele Václav Jaroslav Klofáč. Slavní členové – Eduard Beneš, Milada Horáková.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Klement </a:t>
            </a:r>
            <a:r>
              <a:rPr lang="cs-CZ" dirty="0" err="1" smtClean="0"/>
              <a:t>gottwald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19672" y="1916832"/>
            <a:ext cx="5040560" cy="36004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Documents and Settings\Lenka\Plocha\Klement_Gottwald-48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504056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464</TotalTime>
  <Words>465</Words>
  <Application>Microsoft Office PowerPoint</Application>
  <PresentationFormat>Předvádění na obrazovce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Snímek 1</vt:lpstr>
      <vt:lpstr>Politický systém 1. republiky</vt:lpstr>
      <vt:lpstr>Politický systém 1. republiky</vt:lpstr>
      <vt:lpstr>Politický systém 1. republiky</vt:lpstr>
      <vt:lpstr>Politický systém 1. republiky</vt:lpstr>
      <vt:lpstr>Antonín Švehla</vt:lpstr>
      <vt:lpstr>Bohumil Šmeral</vt:lpstr>
      <vt:lpstr>Politický systém 1. republiky</vt:lpstr>
      <vt:lpstr>Klement gottwald</vt:lpstr>
      <vt:lpstr>Jaroslav klofáč</vt:lpstr>
      <vt:lpstr>Politický systém 1. republiky</vt:lpstr>
      <vt:lpstr>Karel Kramář</vt:lpstr>
      <vt:lpstr>Alois rašín</vt:lpstr>
      <vt:lpstr>Politický systém 1. republiky</vt:lpstr>
      <vt:lpstr>Kondrad henlein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50</cp:revision>
  <dcterms:created xsi:type="dcterms:W3CDTF">2012-04-12T06:14:10Z</dcterms:created>
  <dcterms:modified xsi:type="dcterms:W3CDTF">2012-09-30T13:51:45Z</dcterms:modified>
</cp:coreProperties>
</file>