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4" r:id="rId8"/>
    <p:sldId id="272" r:id="rId9"/>
    <p:sldId id="273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20. 9. 2012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</a:t>
            </a:r>
            <a:r>
              <a:rPr lang="cs-CZ" dirty="0" smtClean="0">
                <a:solidFill>
                  <a:schemeClr val="tx1"/>
                </a:solidFill>
              </a:rPr>
              <a:t>6.3.14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Upevňování demokratického charakteru mladého státu.</a:t>
            </a:r>
            <a:endParaRPr lang="cs-CZ" dirty="0" smtClean="0">
              <a:solidFill>
                <a:schemeClr val="tx1"/>
              </a:solidFill>
            </a:endParaRPr>
          </a:p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Anotace:</a:t>
            </a:r>
            <a:r>
              <a:rPr lang="cs-CZ" dirty="0" smtClean="0">
                <a:solidFill>
                  <a:schemeClr val="tx1"/>
                </a:solidFill>
              </a:rPr>
              <a:t> Prezentace slouží k zopakování probraného učiva. Studenti si písemně i ústně procvičí poznatky o dějinách První republiky.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2012-09-20]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první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vyhlášení vzniku republiky 28. 10. 1918 – nutnost vytýčení hranic – hranice potvrzeny mírovými smlouvami ve Versailles, </a:t>
            </a:r>
            <a:r>
              <a:rPr lang="cs-CZ" dirty="0" err="1" smtClean="0"/>
              <a:t>Saint</a:t>
            </a:r>
            <a:r>
              <a:rPr lang="cs-CZ" dirty="0" smtClean="0"/>
              <a:t> – </a:t>
            </a:r>
            <a:r>
              <a:rPr lang="cs-CZ" dirty="0" err="1" smtClean="0"/>
              <a:t>Germain</a:t>
            </a:r>
            <a:r>
              <a:rPr lang="cs-CZ" dirty="0" smtClean="0"/>
              <a:t> a Trianonu – v některých případech nutnost vojenské intervence: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1.  Snaha </a:t>
            </a:r>
            <a:r>
              <a:rPr lang="cs-CZ" b="1" dirty="0" smtClean="0"/>
              <a:t>Němců</a:t>
            </a:r>
            <a:r>
              <a:rPr lang="cs-CZ" dirty="0" smtClean="0"/>
              <a:t> v pohraničí vytvořit samostatné provincie </a:t>
            </a:r>
            <a:r>
              <a:rPr lang="cs-CZ" dirty="0" err="1" smtClean="0"/>
              <a:t>Deutchböhmen</a:t>
            </a:r>
            <a:r>
              <a:rPr lang="cs-CZ" dirty="0" smtClean="0"/>
              <a:t>, </a:t>
            </a:r>
            <a:r>
              <a:rPr lang="cs-CZ" dirty="0" err="1" smtClean="0"/>
              <a:t>Sudetenland</a:t>
            </a:r>
            <a:r>
              <a:rPr lang="cs-CZ" dirty="0" smtClean="0"/>
              <a:t>, </a:t>
            </a:r>
            <a:r>
              <a:rPr lang="cs-CZ" dirty="0" err="1" smtClean="0">
                <a:latin typeface="Calibri" pitchFamily="34" charset="0"/>
              </a:rPr>
              <a:t>Deutsch</a:t>
            </a:r>
            <a:r>
              <a:rPr lang="cs-CZ" dirty="0" smtClean="0">
                <a:latin typeface="Calibri" pitchFamily="34" charset="0"/>
              </a:rPr>
              <a:t>- </a:t>
            </a:r>
            <a:r>
              <a:rPr lang="cs-CZ" dirty="0" err="1" smtClean="0">
                <a:latin typeface="Calibri" pitchFamily="34" charset="0"/>
              </a:rPr>
              <a:t>südmähren</a:t>
            </a:r>
            <a:r>
              <a:rPr lang="cs-CZ" dirty="0" smtClean="0">
                <a:latin typeface="Calibri" pitchFamily="34" charset="0"/>
              </a:rPr>
              <a:t> a </a:t>
            </a:r>
            <a:r>
              <a:rPr lang="cs-CZ" dirty="0" err="1" smtClean="0">
                <a:latin typeface="Calibri" pitchFamily="34" charset="0"/>
              </a:rPr>
              <a:t>Böhmerwaldgau</a:t>
            </a:r>
            <a:r>
              <a:rPr lang="cs-CZ" dirty="0" smtClean="0">
                <a:latin typeface="Calibri" pitchFamily="34" charset="0"/>
              </a:rPr>
              <a:t> – v Liberci vytvořena provizorní vláda – nutnost vojenského obsazení 29. 11. – 18. 12. 1918 – postupně se vzdal Most, Liberec, Znojmo a Opava.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první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2.</a:t>
            </a:r>
            <a:r>
              <a:rPr lang="cs-CZ" b="1" dirty="0" smtClean="0"/>
              <a:t>Zápas o Slovensko </a:t>
            </a:r>
            <a:r>
              <a:rPr lang="cs-CZ" dirty="0" smtClean="0"/>
              <a:t>– slovenské území dosud v rukou uherské vlády, obsazeno maďarskými jednotkami, pražský Národní výbor jmenoval prozatímní slovenskou vláda vedenou </a:t>
            </a:r>
            <a:r>
              <a:rPr lang="cs-CZ" dirty="0" err="1" smtClean="0"/>
              <a:t>Vavro</a:t>
            </a:r>
            <a:r>
              <a:rPr lang="cs-CZ" dirty="0" smtClean="0"/>
              <a:t> </a:t>
            </a:r>
            <a:r>
              <a:rPr lang="cs-CZ" dirty="0" err="1" smtClean="0"/>
              <a:t>Šrobárem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Až do ledna 1919 probíhaly boje, přestože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</a:t>
            </a:r>
            <a:r>
              <a:rPr lang="cs-CZ" dirty="0" smtClean="0"/>
              <a:t>30</a:t>
            </a:r>
            <a:r>
              <a:rPr lang="cs-CZ" dirty="0" smtClean="0"/>
              <a:t>. října 1918 podepsána Martinská deklarace, kterou se slovenský národ hlásil ke společnému státu Čechů a Slováků.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první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3. </a:t>
            </a:r>
            <a:r>
              <a:rPr lang="cs-CZ" sz="2800" b="1" dirty="0" smtClean="0"/>
              <a:t>Podkarpatská Rus </a:t>
            </a:r>
            <a:r>
              <a:rPr lang="cs-CZ" sz="2800" dirty="0" smtClean="0"/>
              <a:t>(od r. 1944 Zakarpatská Ukrajina) – poválečnými smlouvami připojena k ČSR, komplikovaná situace – národnostní složení: Rusíni, Maďaři, Židé, Rumuni, Němci – někteří usilovali o autonomii, jiní o připojení k Ukrajině či Maďarsku – nutnost vojenského obsazení až do r. 1922.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první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4. </a:t>
            </a:r>
            <a:r>
              <a:rPr lang="cs-CZ" b="1" dirty="0" err="1" smtClean="0"/>
              <a:t>Těšínsko</a:t>
            </a:r>
            <a:r>
              <a:rPr lang="cs-CZ" dirty="0" smtClean="0"/>
              <a:t> – </a:t>
            </a:r>
            <a:r>
              <a:rPr lang="cs-CZ" sz="2800" dirty="0" smtClean="0"/>
              <a:t>spory s Polskem – argumentovali počtem obyvatel polské národnosti, Český argument – historická příslušnost </a:t>
            </a:r>
            <a:r>
              <a:rPr lang="cs-CZ" sz="2800" dirty="0" err="1" smtClean="0"/>
              <a:t>Těšínska</a:t>
            </a:r>
            <a:r>
              <a:rPr lang="cs-CZ" sz="2800" dirty="0" smtClean="0"/>
              <a:t> k zemím Koruny české. </a:t>
            </a:r>
          </a:p>
          <a:p>
            <a:r>
              <a:rPr lang="cs-CZ" sz="2800" dirty="0" smtClean="0"/>
              <a:t>1920 mírová jednání v Paříži – hranicí se stala řeka Olše – ČSR zůstala většina dolů a železniční spojení na Slovensko.</a:t>
            </a: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Národnostní složení 1. republiky: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13 miliónů obyvatel v r. 1921, z toho:</a:t>
            </a:r>
          </a:p>
          <a:p>
            <a:pPr>
              <a:buNone/>
            </a:pPr>
            <a:r>
              <a:rPr lang="cs-CZ" dirty="0" smtClean="0"/>
              <a:t>6 850 000 Čechů</a:t>
            </a:r>
          </a:p>
          <a:p>
            <a:pPr>
              <a:buNone/>
            </a:pPr>
            <a:r>
              <a:rPr lang="cs-CZ" dirty="0" smtClean="0"/>
              <a:t>1 910 000 Slováků</a:t>
            </a:r>
          </a:p>
          <a:p>
            <a:pPr>
              <a:buNone/>
            </a:pPr>
            <a:r>
              <a:rPr lang="cs-CZ" dirty="0" smtClean="0"/>
              <a:t>3 123 000 Němců</a:t>
            </a:r>
          </a:p>
          <a:p>
            <a:pPr>
              <a:buNone/>
            </a:pPr>
            <a:r>
              <a:rPr lang="cs-CZ" dirty="0" smtClean="0"/>
              <a:t>  748 000 Maďarů</a:t>
            </a:r>
          </a:p>
          <a:p>
            <a:pPr>
              <a:buNone/>
            </a:pPr>
            <a:r>
              <a:rPr lang="cs-CZ" dirty="0" smtClean="0"/>
              <a:t>  461 000 Rusínů, Ukrajinců a Rusů</a:t>
            </a:r>
          </a:p>
          <a:p>
            <a:pPr>
              <a:buNone/>
            </a:pPr>
            <a:r>
              <a:rPr lang="cs-CZ" dirty="0" smtClean="0"/>
              <a:t>     75 000 Poláků</a:t>
            </a:r>
          </a:p>
          <a:p>
            <a:pPr>
              <a:buNone/>
            </a:pPr>
            <a:r>
              <a:rPr lang="cs-CZ" dirty="0" smtClean="0"/>
              <a:t>   180 000 Židů</a:t>
            </a:r>
          </a:p>
          <a:p>
            <a:pPr>
              <a:buNone/>
            </a:pPr>
            <a:r>
              <a:rPr lang="cs-CZ" dirty="0" smtClean="0"/>
              <a:t>Všechny národnosti právo na vlastní školství, možnost rozvoje kultury i politického života.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první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Hospodářské problémy – poválečná krize – radikalizace levicového hnutí – 1921 vznik Komunistické strany Československa.</a:t>
            </a:r>
          </a:p>
          <a:p>
            <a:endParaRPr lang="cs-CZ" dirty="0" smtClean="0"/>
          </a:p>
          <a:p>
            <a:r>
              <a:rPr lang="cs-CZ" dirty="0" smtClean="0"/>
              <a:t>1920 – 1929 – léta stabilizace a vzestupu.</a:t>
            </a:r>
          </a:p>
          <a:p>
            <a:endParaRPr lang="cs-CZ" dirty="0" smtClean="0"/>
          </a:p>
          <a:p>
            <a:r>
              <a:rPr lang="cs-CZ" dirty="0" smtClean="0"/>
              <a:t>1929 – Černý pátek na newyorské burze – začátek hospodářské krize, která ČSR nejvíce zasáhla v letech 1931 – 1933 – velká nezaměstnanost především v oblasti lehkého průmyslu (1 mil. lidí).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smtClean="0"/>
              <a:t>Růst politického napětí</a:t>
            </a:r>
            <a:r>
              <a:rPr lang="cs-CZ" dirty="0" smtClean="0"/>
              <a:t>, růst </a:t>
            </a:r>
            <a:r>
              <a:rPr lang="cs-CZ" smtClean="0"/>
              <a:t>nacionalistických tendencí.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Politický systém 1.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ČSR byl demokratický pluralitní stát, všechny národnosti měly stejné podmínky pro rozvíjení politického života.</a:t>
            </a:r>
          </a:p>
          <a:p>
            <a:endParaRPr lang="cs-CZ" dirty="0" smtClean="0"/>
          </a:p>
          <a:p>
            <a:r>
              <a:rPr lang="cs-CZ" dirty="0" smtClean="0"/>
              <a:t>Prezidenti 1. republiky – </a:t>
            </a:r>
            <a:r>
              <a:rPr lang="cs-CZ" b="1" dirty="0" smtClean="0"/>
              <a:t>T. G. Masaryk </a:t>
            </a:r>
            <a:r>
              <a:rPr lang="cs-CZ" dirty="0" smtClean="0"/>
              <a:t>– představoval politickou i morální autoritu, r. 1935 abdikoval ze zdravotních důvodů, na jeho místo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   E. Beneš.</a:t>
            </a:r>
          </a:p>
          <a:p>
            <a:r>
              <a:rPr lang="cs-CZ" b="1" dirty="0" smtClean="0"/>
              <a:t>Parlament </a:t>
            </a:r>
            <a:r>
              <a:rPr lang="cs-CZ" dirty="0" smtClean="0"/>
              <a:t>– jmenoval vládu, reprezentoval zákonodárnou moc ve státě, složen ze zástupců mnoha stran, nejsilnější pozice – strana agrární.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Politický systém 1.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Vláda – moc výkonná – oficiálně podřízena parlamentu, za první republiky si stále udržovala mocenskou převahu</a:t>
            </a:r>
          </a:p>
          <a:p>
            <a:endParaRPr lang="cs-CZ" dirty="0" smtClean="0"/>
          </a:p>
          <a:p>
            <a:r>
              <a:rPr lang="cs-CZ" dirty="0" smtClean="0"/>
              <a:t>Od roku 1920 nová ústava, do té doby platila dosavadní ústava Rakouska – Uherska.</a:t>
            </a:r>
          </a:p>
          <a:p>
            <a:pPr>
              <a:buNone/>
            </a:pPr>
            <a:r>
              <a:rPr lang="cs-CZ" dirty="0" smtClean="0"/>
              <a:t>   Zaručovala základní občanské svobody a politická práva. Současně s ní vydán jazykový zákon (právo jednotlivých národů používat vlastní mateřský jazyk) a zákon o organizaci státní správy.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423</TotalTime>
  <Words>564</Words>
  <Application>Microsoft Office PowerPoint</Application>
  <PresentationFormat>Předvádění na obrazovce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Snímek 1</vt:lpstr>
      <vt:lpstr>Problémy první republiky</vt:lpstr>
      <vt:lpstr>Problémy první republiky</vt:lpstr>
      <vt:lpstr>Problémy první republiky</vt:lpstr>
      <vt:lpstr>Problémy první republiky</vt:lpstr>
      <vt:lpstr>Národnostní složení 1. republiky:</vt:lpstr>
      <vt:lpstr>Problémy první republiky</vt:lpstr>
      <vt:lpstr>Politický systém 1. republiky</vt:lpstr>
      <vt:lpstr>Politický systém 1. republiky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46</cp:revision>
  <dcterms:created xsi:type="dcterms:W3CDTF">2012-04-12T06:14:10Z</dcterms:created>
  <dcterms:modified xsi:type="dcterms:W3CDTF">2012-09-30T14:01:01Z</dcterms:modified>
</cp:coreProperties>
</file>