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83" r:id="rId13"/>
    <p:sldId id="278" r:id="rId14"/>
    <p:sldId id="279" r:id="rId15"/>
    <p:sldId id="280" r:id="rId16"/>
    <p:sldId id="281" r:id="rId17"/>
    <p:sldId id="282" r:id="rId18"/>
    <p:sldId id="284" r:id="rId19"/>
    <p:sldId id="286" r:id="rId20"/>
    <p:sldId id="285" r:id="rId21"/>
    <p:sldId id="287" r:id="rId22"/>
    <p:sldId id="26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19. </a:t>
            </a:r>
            <a:r>
              <a:rPr lang="cs-CZ" dirty="0" smtClean="0">
                <a:solidFill>
                  <a:schemeClr val="tx1"/>
                </a:solidFill>
              </a:rPr>
              <a:t>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_6.3.11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Vznik fašismu a komunismu.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Anotace:</a:t>
            </a:r>
            <a:r>
              <a:rPr lang="cs-CZ" dirty="0" smtClean="0">
                <a:solidFill>
                  <a:schemeClr val="tx1"/>
                </a:solidFill>
              </a:rPr>
              <a:t> Prezentace slouží k zopakování probraného učiva. Studenti si písemně i ústně procvičí poznatky o dějinách fašistického a komunistického hnutí.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Fašismus v jiných státech: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Maďarsko – Strana Šípových křížů.</a:t>
            </a:r>
          </a:p>
          <a:p>
            <a:endParaRPr lang="cs-CZ" sz="2800" dirty="0" smtClean="0"/>
          </a:p>
          <a:p>
            <a:r>
              <a:rPr lang="cs-CZ" sz="2800" dirty="0" smtClean="0"/>
              <a:t>Rumunsko – Železná garda.</a:t>
            </a:r>
          </a:p>
          <a:p>
            <a:endParaRPr lang="cs-CZ" sz="2800" dirty="0" smtClean="0"/>
          </a:p>
          <a:p>
            <a:r>
              <a:rPr lang="cs-CZ" sz="2800" dirty="0" smtClean="0"/>
              <a:t>Československo – Vlajka, Národní obec fašistická (</a:t>
            </a:r>
            <a:r>
              <a:rPr lang="cs-CZ" sz="2800" dirty="0" err="1" smtClean="0"/>
              <a:t>Radola</a:t>
            </a:r>
            <a:r>
              <a:rPr lang="cs-CZ" sz="2800" smtClean="0"/>
              <a:t> Gajda).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Anglie – Britská unie fašistů.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447px-Benito_Mussolini_and_Adolf_Hitl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340768"/>
            <a:ext cx="6192688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423px-Bundesarchiv_Bild_102-04051A,_Reichsparteitag,_Rede_Adolf_Hitl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980728"/>
            <a:ext cx="6048672" cy="587727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Politická ideologie, jejíž název vznikl ze slova </a:t>
            </a:r>
            <a:r>
              <a:rPr lang="cs-CZ" sz="2800" dirty="0" err="1" smtClean="0"/>
              <a:t>communis</a:t>
            </a:r>
            <a:r>
              <a:rPr lang="cs-CZ" sz="2800" dirty="0" smtClean="0"/>
              <a:t> = společný – hlavní idea = společné vlastnictví, rovnost mezi lidmi.</a:t>
            </a:r>
          </a:p>
          <a:p>
            <a:endParaRPr lang="cs-CZ" sz="2800" dirty="0" smtClean="0"/>
          </a:p>
          <a:p>
            <a:r>
              <a:rPr lang="cs-CZ" sz="2800" dirty="0" smtClean="0"/>
              <a:t>Teoretici dělnického hnutí – Karel Marx a Bedřich Engels –vytvořili program – Komunistický manifest,  stáli u zrodu prvních levicových organizací, podnítili myšlenku revoluce, která zničí soukromé vlastnictví.</a:t>
            </a:r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Marx</a:t>
            </a:r>
            <a:endParaRPr lang="cs-CZ" dirty="0"/>
          </a:p>
        </p:txBody>
      </p:sp>
      <p:pic>
        <p:nvPicPr>
          <p:cNvPr id="4" name="Zástupný symbol pro obsah 3" descr="456px-Marx186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916832"/>
            <a:ext cx="4392488" cy="396043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Bedřich Engels</a:t>
            </a:r>
            <a:endParaRPr lang="cs-CZ" dirty="0"/>
          </a:p>
        </p:txBody>
      </p:sp>
      <p:pic>
        <p:nvPicPr>
          <p:cNvPr id="4" name="Zástupný symbol pro obsah 3" descr="Engel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600200"/>
            <a:ext cx="4680519" cy="487362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Postupně se komunistické ideje šířily po celé Evropě.</a:t>
            </a:r>
          </a:p>
          <a:p>
            <a:endParaRPr lang="cs-CZ" sz="2800" dirty="0" smtClean="0"/>
          </a:p>
          <a:p>
            <a:r>
              <a:rPr lang="cs-CZ" sz="2800" dirty="0" smtClean="0"/>
              <a:t>První komunistický převrat a vznik socialistického státu – 1917 v Rusku Velká říjnová socialistická revoluce – bolševický puč, vedoucí úlohu ve státě převzala jediná strana – komunistická, v čele s Vladimírem </a:t>
            </a:r>
            <a:r>
              <a:rPr lang="cs-CZ" sz="2800" dirty="0" err="1" smtClean="0"/>
              <a:t>Iljičem</a:t>
            </a:r>
            <a:r>
              <a:rPr lang="cs-CZ" sz="2800" dirty="0" smtClean="0"/>
              <a:t> Leninem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Vladimír </a:t>
            </a:r>
            <a:r>
              <a:rPr lang="cs-CZ" dirty="0" err="1" smtClean="0"/>
              <a:t>iljič</a:t>
            </a:r>
            <a:r>
              <a:rPr lang="cs-CZ" dirty="0" smtClean="0"/>
              <a:t> Lenin</a:t>
            </a:r>
            <a:endParaRPr lang="cs-CZ" dirty="0"/>
          </a:p>
        </p:txBody>
      </p:sp>
      <p:pic>
        <p:nvPicPr>
          <p:cNvPr id="4" name="Zástupný symbol pro obsah 3" descr="1919_Kremlin_Desk_of_Leni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09625" y="1989137"/>
            <a:ext cx="6762750" cy="409575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Josif</a:t>
            </a:r>
            <a:r>
              <a:rPr lang="cs-CZ" dirty="0" smtClean="0"/>
              <a:t> </a:t>
            </a:r>
            <a:r>
              <a:rPr lang="cs-CZ" dirty="0" err="1" smtClean="0"/>
              <a:t>Džugašvili</a:t>
            </a:r>
            <a:r>
              <a:rPr lang="cs-CZ" dirty="0" smtClean="0"/>
              <a:t> - Stalin</a:t>
            </a:r>
            <a:endParaRPr lang="cs-CZ" dirty="0"/>
          </a:p>
        </p:txBody>
      </p:sp>
      <p:pic>
        <p:nvPicPr>
          <p:cNvPr id="4" name="Zástupný symbol pro obsah 3" descr="Doctored_Stalin-Leni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39892" y="1600200"/>
            <a:ext cx="4502215" cy="487362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Symboly komunismu</a:t>
            </a:r>
            <a:endParaRPr lang="cs-CZ" dirty="0"/>
          </a:p>
        </p:txBody>
      </p:sp>
      <p:pic>
        <p:nvPicPr>
          <p:cNvPr id="4" name="Zástupný symbol pro obsah 3" descr="srp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988840"/>
            <a:ext cx="5112568" cy="396044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fašismus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Totalitní politická ideologie</a:t>
            </a:r>
            <a:r>
              <a:rPr lang="cs-CZ" dirty="0" smtClean="0"/>
              <a:t>, jejíž kořeny sahají už k 1. světové válce, která posiluje víru v organizační a mocenskou úlohu státu, bojové zásluhy a vlastenectví, které přerůstá v nacionalismus.</a:t>
            </a:r>
          </a:p>
          <a:p>
            <a:endParaRPr lang="cs-CZ" dirty="0" smtClean="0"/>
          </a:p>
          <a:p>
            <a:r>
              <a:rPr lang="cs-CZ" dirty="0" err="1" smtClean="0"/>
              <a:t>Fasci</a:t>
            </a:r>
            <a:r>
              <a:rPr lang="cs-CZ" dirty="0" smtClean="0"/>
              <a:t> </a:t>
            </a:r>
            <a:r>
              <a:rPr lang="cs-CZ" dirty="0" err="1" smtClean="0"/>
              <a:t>Rivoluzionari</a:t>
            </a:r>
            <a:r>
              <a:rPr lang="cs-CZ" dirty="0" smtClean="0"/>
              <a:t> d´</a:t>
            </a:r>
            <a:r>
              <a:rPr lang="cs-CZ" dirty="0" err="1" smtClean="0"/>
              <a:t>Azione</a:t>
            </a:r>
            <a:r>
              <a:rPr lang="cs-CZ" dirty="0" smtClean="0"/>
              <a:t> </a:t>
            </a:r>
            <a:r>
              <a:rPr lang="cs-CZ" dirty="0" err="1" smtClean="0"/>
              <a:t>Internazionalista</a:t>
            </a:r>
            <a:r>
              <a:rPr lang="cs-CZ" dirty="0" smtClean="0"/>
              <a:t> = Revoluční svaz intervenční akce – skupina levicových nacionalistů, ke které se ke konci 1. světové války přidává </a:t>
            </a:r>
            <a:r>
              <a:rPr lang="cs-CZ" dirty="0" err="1" smtClean="0"/>
              <a:t>Benito</a:t>
            </a:r>
            <a:r>
              <a:rPr lang="cs-CZ" dirty="0" smtClean="0"/>
              <a:t> </a:t>
            </a:r>
            <a:r>
              <a:rPr lang="cs-CZ" dirty="0" err="1" smtClean="0"/>
              <a:t>Mussolini</a:t>
            </a:r>
            <a:r>
              <a:rPr lang="cs-CZ" dirty="0" smtClean="0"/>
              <a:t>. Po válce pokračuje v agitaci, vyhlašuje válku socialismu a zakládá </a:t>
            </a:r>
            <a:r>
              <a:rPr lang="cs-CZ" b="1" dirty="0" err="1" smtClean="0"/>
              <a:t>Fasci</a:t>
            </a:r>
            <a:r>
              <a:rPr lang="cs-CZ" b="1" dirty="0" smtClean="0"/>
              <a:t> </a:t>
            </a:r>
            <a:r>
              <a:rPr lang="cs-CZ" b="1" dirty="0" err="1" smtClean="0"/>
              <a:t>di</a:t>
            </a:r>
            <a:r>
              <a:rPr lang="cs-CZ" b="1" dirty="0" smtClean="0"/>
              <a:t> </a:t>
            </a:r>
            <a:r>
              <a:rPr lang="cs-CZ" b="1" dirty="0" err="1" smtClean="0"/>
              <a:t>combattimento</a:t>
            </a:r>
            <a:r>
              <a:rPr lang="cs-CZ" b="1" dirty="0" smtClean="0"/>
              <a:t> </a:t>
            </a:r>
            <a:r>
              <a:rPr lang="cs-CZ" dirty="0" smtClean="0"/>
              <a:t>= Bojová bratrstva.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Komunismus v dalších státech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expanzi totalitního komunistického režimu přispěla 2. světová válka. Postupně došlo ke změně režimu v těchto státech:</a:t>
            </a:r>
          </a:p>
          <a:p>
            <a:r>
              <a:rPr lang="cs-CZ" dirty="0" smtClean="0"/>
              <a:t>Maďarsko</a:t>
            </a:r>
          </a:p>
          <a:p>
            <a:r>
              <a:rPr lang="cs-CZ" dirty="0" smtClean="0"/>
              <a:t>Rumunsko</a:t>
            </a:r>
          </a:p>
          <a:p>
            <a:r>
              <a:rPr lang="cs-CZ" dirty="0" smtClean="0"/>
              <a:t>Polsko</a:t>
            </a:r>
          </a:p>
          <a:p>
            <a:r>
              <a:rPr lang="cs-CZ" dirty="0" smtClean="0"/>
              <a:t>Jugoslávie</a:t>
            </a:r>
          </a:p>
          <a:p>
            <a:r>
              <a:rPr lang="cs-CZ" dirty="0" smtClean="0"/>
              <a:t>Československo</a:t>
            </a:r>
          </a:p>
          <a:p>
            <a:r>
              <a:rPr lang="cs-CZ" dirty="0" smtClean="0"/>
              <a:t>Bulharsko</a:t>
            </a:r>
          </a:p>
          <a:p>
            <a:r>
              <a:rPr lang="cs-CZ" dirty="0" smtClean="0"/>
              <a:t>Německá demokratická republika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komunistické režimy: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Čína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Laos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Severní Korea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Kuba</a:t>
            </a:r>
            <a:endParaRPr lang="cs-CZ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2012-09-19]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fašismus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Strana později přejmenována na Partito </a:t>
            </a:r>
            <a:r>
              <a:rPr lang="cs-CZ" dirty="0" err="1" smtClean="0"/>
              <a:t>Nacionale</a:t>
            </a:r>
            <a:r>
              <a:rPr lang="cs-CZ" dirty="0" smtClean="0"/>
              <a:t> </a:t>
            </a:r>
            <a:r>
              <a:rPr lang="cs-CZ" dirty="0" err="1" smtClean="0"/>
              <a:t>Fascista</a:t>
            </a:r>
            <a:r>
              <a:rPr lang="cs-CZ" dirty="0" smtClean="0"/>
              <a:t> – </a:t>
            </a:r>
            <a:r>
              <a:rPr lang="cs-CZ" dirty="0" err="1" smtClean="0"/>
              <a:t>fasci</a:t>
            </a:r>
            <a:r>
              <a:rPr lang="cs-CZ" dirty="0" smtClean="0"/>
              <a:t> = svazek tří prutů – symbol solidarity spolubojovníků – odkazuje na starořímský odznak moci.</a:t>
            </a:r>
          </a:p>
          <a:p>
            <a:endParaRPr lang="cs-CZ" dirty="0" smtClean="0"/>
          </a:p>
          <a:p>
            <a:r>
              <a:rPr lang="cs-CZ" dirty="0" smtClean="0"/>
              <a:t>První násilná akce – 15. 4. 1919 přepad kanceláře socialistických novin Avanti!</a:t>
            </a:r>
          </a:p>
          <a:p>
            <a:endParaRPr lang="cs-CZ" dirty="0" smtClean="0"/>
          </a:p>
          <a:p>
            <a:r>
              <a:rPr lang="cs-CZ" dirty="0" smtClean="0"/>
              <a:t>Volby 1919 – neúspěch, postupně však sílí jejich vliv a popularita.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Fašismus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Squadre</a:t>
            </a:r>
            <a:r>
              <a:rPr lang="cs-CZ" dirty="0" smtClean="0"/>
              <a:t> d´</a:t>
            </a:r>
            <a:r>
              <a:rPr lang="cs-CZ" dirty="0" err="1" smtClean="0"/>
              <a:t>azione</a:t>
            </a:r>
            <a:r>
              <a:rPr lang="cs-CZ" dirty="0" smtClean="0"/>
              <a:t> = násilnická komanda, tzv. </a:t>
            </a:r>
            <a:r>
              <a:rPr lang="cs-CZ" dirty="0" err="1" smtClean="0"/>
              <a:t>černokošiláči</a:t>
            </a:r>
            <a:r>
              <a:rPr lang="cs-CZ" dirty="0" smtClean="0"/>
              <a:t> – útoky na „nepřátele Itálie“ – socialisté a cizinci.</a:t>
            </a:r>
          </a:p>
          <a:p>
            <a:endParaRPr lang="cs-CZ" dirty="0" smtClean="0"/>
          </a:p>
          <a:p>
            <a:r>
              <a:rPr lang="cs-CZ" dirty="0" smtClean="0"/>
              <a:t>1921 </a:t>
            </a:r>
            <a:r>
              <a:rPr lang="cs-CZ" dirty="0" err="1" smtClean="0"/>
              <a:t>Mussolini</a:t>
            </a:r>
            <a:r>
              <a:rPr lang="cs-CZ" dirty="0" smtClean="0"/>
              <a:t> v italském parlamentu.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Fašismus v Německu = nacismus.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Německo po 1. světové válce – porážka znamenala velkou krizi hospodářskou a politickou – sílí radikální hnutí – např. </a:t>
            </a:r>
            <a:r>
              <a:rPr lang="cs-CZ" dirty="0" err="1" smtClean="0"/>
              <a:t>Freikorps</a:t>
            </a:r>
            <a:r>
              <a:rPr lang="cs-CZ" dirty="0" smtClean="0"/>
              <a:t> = nacionalističtí váleční veteráni.</a:t>
            </a:r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Mnichově </a:t>
            </a:r>
            <a:r>
              <a:rPr lang="cs-CZ" dirty="0" smtClean="0"/>
              <a:t>vzniká Německá dělnická strana – DAP – zakladatelem byl zámečník Anton </a:t>
            </a:r>
            <a:r>
              <a:rPr lang="cs-CZ" dirty="0" err="1" smtClean="0"/>
              <a:t>Drexler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1919 do strany nasazen jako špion </a:t>
            </a:r>
            <a:r>
              <a:rPr lang="cs-CZ" dirty="0" err="1" smtClean="0"/>
              <a:t>kaprál</a:t>
            </a:r>
            <a:r>
              <a:rPr lang="cs-CZ" dirty="0" smtClean="0"/>
              <a:t> Adolf Hitler.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nacismus</a:t>
            </a:r>
            <a:endParaRPr lang="cs-CZ" dirty="0"/>
          </a:p>
        </p:txBody>
      </p:sp>
      <p:pic>
        <p:nvPicPr>
          <p:cNvPr id="4" name="Zástupný symbol pro obsah 3" descr="Hitler_in_WWI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3500" y="2027237"/>
            <a:ext cx="5715000" cy="40195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Brzy ve straně získává vedoucí pozici, v roce 1920 strana přejmenována na </a:t>
            </a:r>
            <a:r>
              <a:rPr lang="cs-CZ" b="1" dirty="0" smtClean="0"/>
              <a:t>NSDAP</a:t>
            </a:r>
            <a:r>
              <a:rPr lang="cs-CZ" dirty="0" smtClean="0"/>
              <a:t> = Národně socialistickou dělnickou stranu – program strany </a:t>
            </a:r>
            <a:r>
              <a:rPr lang="cs-CZ" dirty="0" smtClean="0"/>
              <a:t>protikapitalistický</a:t>
            </a:r>
            <a:r>
              <a:rPr lang="cs-CZ" dirty="0" smtClean="0"/>
              <a:t>, protižidovský a nacionalistický.</a:t>
            </a:r>
          </a:p>
          <a:p>
            <a:endParaRPr lang="cs-CZ" dirty="0" smtClean="0"/>
          </a:p>
          <a:p>
            <a:r>
              <a:rPr lang="cs-CZ" dirty="0" smtClean="0"/>
              <a:t>Ozbrojené složky strany – SA = </a:t>
            </a:r>
            <a:r>
              <a:rPr lang="cs-CZ" dirty="0" err="1" smtClean="0"/>
              <a:t>Sturmabteilung</a:t>
            </a:r>
            <a:r>
              <a:rPr lang="cs-CZ" dirty="0" smtClean="0"/>
              <a:t> – obdoba italských </a:t>
            </a:r>
            <a:r>
              <a:rPr lang="cs-CZ" dirty="0" err="1" smtClean="0"/>
              <a:t>černokošiláčů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Neomezené pravomoci vůdce – </a:t>
            </a:r>
            <a:r>
              <a:rPr lang="cs-CZ" dirty="0" err="1" smtClean="0"/>
              <a:t>Führera</a:t>
            </a:r>
            <a:r>
              <a:rPr lang="cs-CZ" dirty="0" smtClean="0"/>
              <a:t> – vůdcovský princip.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1923 – ve straně již 55 tisíc členů, ve stejném roce pokus o puč  v </a:t>
            </a:r>
            <a:r>
              <a:rPr lang="cs-CZ" dirty="0" smtClean="0"/>
              <a:t>M</a:t>
            </a:r>
            <a:r>
              <a:rPr lang="cs-CZ" dirty="0" smtClean="0"/>
              <a:t>nichově </a:t>
            </a:r>
            <a:r>
              <a:rPr lang="cs-CZ" dirty="0" smtClean="0"/>
              <a:t>– fiasko.</a:t>
            </a:r>
          </a:p>
          <a:p>
            <a:r>
              <a:rPr lang="cs-CZ" dirty="0" smtClean="0"/>
              <a:t>Hitler uvězněn, strana zakázána, ve vězení vzniká Hitlerům </a:t>
            </a:r>
            <a:r>
              <a:rPr lang="cs-CZ" dirty="0" err="1" smtClean="0"/>
              <a:t>Mein</a:t>
            </a:r>
            <a:r>
              <a:rPr lang="cs-CZ" dirty="0" smtClean="0"/>
              <a:t> </a:t>
            </a:r>
            <a:r>
              <a:rPr lang="cs-CZ" dirty="0" err="1" smtClean="0"/>
              <a:t>Kampf</a:t>
            </a:r>
            <a:r>
              <a:rPr lang="cs-CZ" dirty="0" smtClean="0"/>
              <a:t> – Můj boj = ideologický program </a:t>
            </a:r>
            <a:r>
              <a:rPr lang="cs-CZ" dirty="0" smtClean="0"/>
              <a:t>nacismu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Spolupracovníci Hitlera:</a:t>
            </a:r>
          </a:p>
          <a:p>
            <a:pPr>
              <a:buNone/>
            </a:pPr>
            <a:r>
              <a:rPr lang="cs-CZ" dirty="0" smtClean="0"/>
              <a:t>Julius </a:t>
            </a:r>
            <a:r>
              <a:rPr lang="cs-CZ" dirty="0" err="1" smtClean="0"/>
              <a:t>Streicher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Gregor </a:t>
            </a:r>
            <a:r>
              <a:rPr lang="cs-CZ" dirty="0" err="1" smtClean="0"/>
              <a:t>Strasser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Goebbels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Fašismus v jiných státech: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Rakousko – DNSAP.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České pohraničí – </a:t>
            </a:r>
            <a:r>
              <a:rPr lang="cs-CZ" sz="2800" dirty="0" err="1" smtClean="0"/>
              <a:t>Henleinova</a:t>
            </a:r>
            <a:r>
              <a:rPr lang="cs-CZ" sz="2800" dirty="0" smtClean="0"/>
              <a:t> Sudetoněmecká strana.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Španělsko – </a:t>
            </a:r>
            <a:r>
              <a:rPr lang="cs-CZ" sz="2800" dirty="0" smtClean="0"/>
              <a:t>1931 </a:t>
            </a:r>
            <a:r>
              <a:rPr lang="cs-CZ" sz="2800" dirty="0" err="1" smtClean="0"/>
              <a:t>Juntas</a:t>
            </a:r>
            <a:r>
              <a:rPr lang="cs-CZ" sz="2800" dirty="0" smtClean="0"/>
              <a:t> </a:t>
            </a:r>
            <a:r>
              <a:rPr lang="cs-CZ" sz="2800" dirty="0" smtClean="0"/>
              <a:t>de Ofensiva </a:t>
            </a:r>
            <a:r>
              <a:rPr lang="cs-CZ" sz="2800" dirty="0" err="1" smtClean="0"/>
              <a:t>Nacional</a:t>
            </a:r>
            <a:r>
              <a:rPr lang="cs-CZ" sz="2800" dirty="0" smtClean="0"/>
              <a:t> – </a:t>
            </a:r>
            <a:r>
              <a:rPr lang="cs-CZ" sz="2800" dirty="0" err="1" smtClean="0"/>
              <a:t>Sindicalista</a:t>
            </a:r>
            <a:r>
              <a:rPr lang="cs-CZ" sz="2800" dirty="0" smtClean="0"/>
              <a:t> – v r. 1934 spojení s Falangou – vedl </a:t>
            </a:r>
            <a:r>
              <a:rPr lang="cs-CZ" sz="2800" dirty="0" err="1" smtClean="0"/>
              <a:t>José</a:t>
            </a:r>
            <a:r>
              <a:rPr lang="cs-CZ" sz="2800" dirty="0" smtClean="0"/>
              <a:t> Antonio Primo de </a:t>
            </a:r>
            <a:r>
              <a:rPr lang="cs-CZ" sz="2800" dirty="0" err="1" smtClean="0"/>
              <a:t>Rivera</a:t>
            </a:r>
            <a:r>
              <a:rPr lang="cs-CZ" sz="2800" dirty="0" smtClean="0"/>
              <a:t> – popraven na začátku občanské války, na jeho místo </a:t>
            </a:r>
            <a:r>
              <a:rPr lang="cs-CZ" sz="2800" dirty="0" err="1" smtClean="0"/>
              <a:t>Francisco</a:t>
            </a:r>
            <a:r>
              <a:rPr lang="cs-CZ" sz="2800" dirty="0" smtClean="0"/>
              <a:t> </a:t>
            </a:r>
            <a:r>
              <a:rPr lang="cs-CZ" sz="2800" dirty="0" err="1" smtClean="0"/>
              <a:t>Franco</a:t>
            </a:r>
            <a:r>
              <a:rPr lang="cs-CZ" sz="2800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546</TotalTime>
  <Words>591</Words>
  <Application>Microsoft Office PowerPoint</Application>
  <PresentationFormat>Předvádění na obrazovce (4:3)</PresentationFormat>
  <Paragraphs>97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Arkýř</vt:lpstr>
      <vt:lpstr>Snímek 1</vt:lpstr>
      <vt:lpstr>fašismus</vt:lpstr>
      <vt:lpstr>fašismus</vt:lpstr>
      <vt:lpstr>Fašismus</vt:lpstr>
      <vt:lpstr>Nacismus</vt:lpstr>
      <vt:lpstr>nacismus</vt:lpstr>
      <vt:lpstr>nacismus</vt:lpstr>
      <vt:lpstr>nacismus</vt:lpstr>
      <vt:lpstr>Fašismus v jiných státech:</vt:lpstr>
      <vt:lpstr>Fašismus v jiných státech:</vt:lpstr>
      <vt:lpstr>Snímek 11</vt:lpstr>
      <vt:lpstr>Snímek 12</vt:lpstr>
      <vt:lpstr>komunismus</vt:lpstr>
      <vt:lpstr>Karel Marx</vt:lpstr>
      <vt:lpstr>Bedřich Engels</vt:lpstr>
      <vt:lpstr>komunismus</vt:lpstr>
      <vt:lpstr>Vladimír iljič Lenin</vt:lpstr>
      <vt:lpstr>Josif Džugašvili - Stalin</vt:lpstr>
      <vt:lpstr>Symboly komunismu</vt:lpstr>
      <vt:lpstr>Komunismus v dalších státech</vt:lpstr>
      <vt:lpstr>Současné komunistické režimy: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58</cp:revision>
  <dcterms:created xsi:type="dcterms:W3CDTF">2012-04-12T06:14:10Z</dcterms:created>
  <dcterms:modified xsi:type="dcterms:W3CDTF">2012-09-30T13:48:52Z</dcterms:modified>
</cp:coreProperties>
</file>