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267" r:id="rId3"/>
    <p:sldId id="278" r:id="rId4"/>
    <p:sldId id="279" r:id="rId5"/>
    <p:sldId id="268" r:id="rId6"/>
    <p:sldId id="269" r:id="rId7"/>
    <p:sldId id="270" r:id="rId8"/>
    <p:sldId id="275" r:id="rId9"/>
    <p:sldId id="271" r:id="rId10"/>
    <p:sldId id="277" r:id="rId11"/>
    <p:sldId id="272" r:id="rId12"/>
    <p:sldId id="280" r:id="rId13"/>
    <p:sldId id="273" r:id="rId14"/>
    <p:sldId id="276" r:id="rId15"/>
    <p:sldId id="274" r:id="rId16"/>
    <p:sldId id="266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75" autoAdjust="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B809D-1ADA-420F-A07A-26A271A4932F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6DC42-8E8F-4D7F-9636-01516FB6881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kirk" TargetMode="External"/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25. 8. 2012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_6.3.1.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České země a francouzské válečné výboje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Velké francouzské buržoazní revoluci, napoleonských válkách a jejich dopadech na české země.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Mohyla míru – </a:t>
            </a:r>
            <a:r>
              <a:rPr lang="cs-CZ" dirty="0" err="1" smtClean="0"/>
              <a:t>slavkov</a:t>
            </a:r>
            <a:r>
              <a:rPr lang="cs-CZ" dirty="0" smtClean="0"/>
              <a:t> u </a:t>
            </a:r>
            <a:r>
              <a:rPr lang="cs-CZ" dirty="0" err="1" smtClean="0"/>
              <a:t>brna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71600" y="1628800"/>
            <a:ext cx="6696744" cy="487375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4099" name="Picture 3" descr="C:\Documents and Settings\Lenka\Plocha\800px-Mohyla_miru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556792"/>
            <a:ext cx="6696744" cy="489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Napoleonské války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1806 vyhlášení Rýnského spolku- sdružoval 16 států jižního a západního Německa pod patronátem Napoleona – konec existence Svaté říše římské národa německého.</a:t>
            </a:r>
          </a:p>
          <a:p>
            <a:endParaRPr lang="cs-CZ" dirty="0" smtClean="0"/>
          </a:p>
          <a:p>
            <a:r>
              <a:rPr lang="cs-CZ" dirty="0" smtClean="0"/>
              <a:t>V roce 1810 Napoleon na vrcholu moci – podrobil si všechny evropské státy s výjimkou Anglie a Ruska.</a:t>
            </a:r>
          </a:p>
          <a:p>
            <a:endParaRPr lang="cs-CZ" dirty="0" smtClean="0"/>
          </a:p>
          <a:p>
            <a:r>
              <a:rPr lang="cs-CZ" dirty="0" smtClean="0"/>
              <a:t>V Rakouské monarchii státní bankrot, v čele rakouské zahraniční politiky, později státní kancléř </a:t>
            </a:r>
            <a:r>
              <a:rPr lang="cs-CZ" dirty="0" err="1" smtClean="0"/>
              <a:t>Klemens</a:t>
            </a:r>
            <a:r>
              <a:rPr lang="cs-CZ" dirty="0" smtClean="0"/>
              <a:t> Lothar </a:t>
            </a:r>
            <a:r>
              <a:rPr lang="cs-CZ" dirty="0" err="1" smtClean="0"/>
              <a:t>Metternich</a:t>
            </a:r>
            <a:r>
              <a:rPr lang="cs-CZ" dirty="0" smtClean="0"/>
              <a:t> – absolutismus.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Klemens</a:t>
            </a:r>
            <a:r>
              <a:rPr lang="cs-CZ" dirty="0" smtClean="0"/>
              <a:t> Lothar </a:t>
            </a:r>
            <a:r>
              <a:rPr lang="cs-CZ" dirty="0" err="1" smtClean="0"/>
              <a:t>Metternich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403648" y="1600200"/>
            <a:ext cx="5832648" cy="487375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8194" name="Picture 2" descr="C:\Documents and Settings\Lenka\Plocha\Metternich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556792"/>
            <a:ext cx="5832647" cy="4968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Napoleonské války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24. 6. 1812 Napoleonův vpád do Ruska – začátkem září před Moskvou velká vojenská převaha Francouzů.</a:t>
            </a:r>
          </a:p>
          <a:p>
            <a:pPr>
              <a:buNone/>
            </a:pPr>
            <a:r>
              <a:rPr lang="cs-CZ" dirty="0" smtClean="0"/>
              <a:t>   7. 9. bitva u </a:t>
            </a:r>
            <a:r>
              <a:rPr lang="cs-CZ" dirty="0" err="1" smtClean="0"/>
              <a:t>Borodina</a:t>
            </a:r>
            <a:r>
              <a:rPr lang="cs-CZ" dirty="0" smtClean="0"/>
              <a:t> – síly vyrovnány, přesto generál </a:t>
            </a:r>
            <a:r>
              <a:rPr lang="cs-CZ" dirty="0" err="1" smtClean="0"/>
              <a:t>Kutuzov</a:t>
            </a:r>
            <a:r>
              <a:rPr lang="cs-CZ" dirty="0" smtClean="0"/>
              <a:t> nechává vyklidit Moskvu.</a:t>
            </a:r>
          </a:p>
          <a:p>
            <a:pPr>
              <a:buNone/>
            </a:pPr>
            <a:r>
              <a:rPr lang="cs-CZ" dirty="0" smtClean="0"/>
              <a:t>   Rozklad Napoleonovy armády – nucen ustupovat přes zničený </a:t>
            </a:r>
            <a:r>
              <a:rPr lang="cs-CZ" dirty="0" err="1" smtClean="0"/>
              <a:t>Smolensk</a:t>
            </a:r>
            <a:r>
              <a:rPr lang="cs-CZ" dirty="0" smtClean="0"/>
              <a:t> – nedostatek jídla a ošacení – spoléhal na válečnou kořist, zima, lidový odboj = první velký neúspěch.</a:t>
            </a:r>
          </a:p>
          <a:p>
            <a:pPr>
              <a:buNone/>
            </a:pPr>
            <a:r>
              <a:rPr lang="cs-CZ" dirty="0" smtClean="0"/>
              <a:t>16. – 19. 10. 1813 bitva u Lipska – tzv. bitva národů – definitivní porážka Napoleona </a:t>
            </a:r>
            <a:r>
              <a:rPr lang="cs-CZ" dirty="0" err="1" smtClean="0"/>
              <a:t>rusko</a:t>
            </a:r>
            <a:r>
              <a:rPr lang="cs-CZ" dirty="0" smtClean="0"/>
              <a:t> – </a:t>
            </a:r>
            <a:r>
              <a:rPr lang="cs-CZ" dirty="0" err="1" smtClean="0"/>
              <a:t>prusko</a:t>
            </a:r>
            <a:r>
              <a:rPr lang="cs-CZ" dirty="0" smtClean="0"/>
              <a:t> – rakouskou koalicí.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Generál </a:t>
            </a:r>
            <a:r>
              <a:rPr lang="cs-CZ" dirty="0" err="1" smtClean="0"/>
              <a:t>kutuzov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187624" y="1600200"/>
            <a:ext cx="6336704" cy="487375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3074" name="Picture 2" descr="C:\Documents and Settings\Lenka\Plocha\Kutuzov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556792"/>
            <a:ext cx="6336704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Výsledek napoleonských válek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30. 5. 1814 pařížský mír – Francie vrácena do hranic z r. 1792 – návrat Bourbonů a šlechty.</a:t>
            </a:r>
          </a:p>
          <a:p>
            <a:endParaRPr lang="cs-CZ" dirty="0" smtClean="0"/>
          </a:p>
          <a:p>
            <a:r>
              <a:rPr lang="cs-CZ" dirty="0" smtClean="0"/>
              <a:t>Září 1814 -  začátek vídeňského kongresu – rozhodoval o novém uspořádání Evropy.</a:t>
            </a:r>
          </a:p>
          <a:p>
            <a:endParaRPr lang="cs-CZ" dirty="0" smtClean="0"/>
          </a:p>
          <a:p>
            <a:r>
              <a:rPr lang="cs-CZ" dirty="0" smtClean="0"/>
              <a:t>26. 2. 1815 Napoleon uprchl z ostrova </a:t>
            </a:r>
            <a:r>
              <a:rPr lang="cs-CZ" dirty="0" err="1" smtClean="0"/>
              <a:t>Elba</a:t>
            </a:r>
            <a:r>
              <a:rPr lang="cs-CZ" dirty="0" smtClean="0"/>
              <a:t>, kde byl vězněn – začátek stodenního císařství.</a:t>
            </a:r>
          </a:p>
          <a:p>
            <a:endParaRPr lang="cs-CZ" dirty="0" smtClean="0"/>
          </a:p>
          <a:p>
            <a:r>
              <a:rPr lang="cs-CZ" dirty="0" smtClean="0"/>
              <a:t>15. 6. 1815 bitva u Waterloo – rozhodující Napoleonova porážka koalicí </a:t>
            </a:r>
            <a:r>
              <a:rPr lang="cs-CZ" dirty="0" err="1" smtClean="0"/>
              <a:t>anglo</a:t>
            </a:r>
            <a:r>
              <a:rPr lang="cs-CZ" dirty="0" smtClean="0"/>
              <a:t>-prusko-rakouskou.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Vypracovala Mgr. Lenka Hrušková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 [cit. 2012-08-25]</a:t>
            </a: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Foto Mohyly míru: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hlinkClick r:id="rId3"/>
              </a:rPr>
              <a:t>http://commons.wikimedia.org/wiki/kirk</a:t>
            </a: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    [cit. 2012-08-25]</a:t>
            </a: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sz="1800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sz="1800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MAREK,Jaroslav a kol. České a československé dějiny. 1.vyd. Praha. Fortuna, 1991. ISBN 80 – 85298-29-5.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Velká francouzská buržoazní revoluce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1789 – shromáždění generálních stavů Francie ve Versailles – snaha Ludvíka XVI. prosadit zdanění privilegovaných vrstev a zabránit tak státnímu bankrotu – odbor měšťanů – tzv. třetí stav se prohlásil Ústavodárným shromážděním – podnět k revoluci.</a:t>
            </a:r>
          </a:p>
          <a:p>
            <a:r>
              <a:rPr lang="cs-CZ" dirty="0" smtClean="0"/>
              <a:t>14. 7. 1789 dobytí Bastily = začátek revoluce</a:t>
            </a:r>
          </a:p>
          <a:p>
            <a:r>
              <a:rPr lang="cs-CZ" dirty="0" smtClean="0"/>
              <a:t>26. 8. 1789 přijata Deklarace práv člověka a občana – základ ústavy.</a:t>
            </a:r>
          </a:p>
          <a:p>
            <a:r>
              <a:rPr lang="cs-CZ" dirty="0" smtClean="0"/>
              <a:t>Ludvík XVI. se pokusil o útěk, poznán a zadržen, popraven 21. 1. 1793.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Ludvík </a:t>
            </a:r>
            <a:r>
              <a:rPr lang="cs-CZ" dirty="0" err="1" smtClean="0"/>
              <a:t>xvi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628800"/>
            <a:ext cx="7416824" cy="504056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5122" name="Picture 2" descr="C:\Documents and Settings\Lenka\Plocha\LouisXVI-Franc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84785"/>
            <a:ext cx="7488832" cy="48499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Jeho žena Marie </a:t>
            </a:r>
            <a:r>
              <a:rPr lang="cs-CZ" dirty="0" err="1" smtClean="0"/>
              <a:t>antoinette</a:t>
            </a:r>
            <a:r>
              <a:rPr lang="cs-CZ" dirty="0" smtClean="0"/>
              <a:t> – dcera Marie </a:t>
            </a:r>
            <a:r>
              <a:rPr lang="cs-CZ" dirty="0" err="1" smtClean="0"/>
              <a:t>terezie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475656" y="1600200"/>
            <a:ext cx="5832648" cy="487375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6146" name="Picture 2" descr="C:\Documents and Settings\Lenka\Plocha\490px-Marie_Antoinette,_new_Queen_of_Fran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556792"/>
            <a:ext cx="5819378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Velká francouzská buržoazní revoluce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20. 4. 1792 vyhlášení války Rakousku, 20. 9. 1792 bitva u </a:t>
            </a:r>
            <a:r>
              <a:rPr lang="cs-CZ" dirty="0" err="1" smtClean="0"/>
              <a:t>Valmy</a:t>
            </a:r>
            <a:r>
              <a:rPr lang="cs-CZ" dirty="0" smtClean="0"/>
              <a:t> – vítězství francouzské armády nad </a:t>
            </a:r>
            <a:r>
              <a:rPr lang="cs-CZ" dirty="0" err="1" smtClean="0"/>
              <a:t>rakousko</a:t>
            </a:r>
            <a:r>
              <a:rPr lang="cs-CZ" dirty="0" smtClean="0"/>
              <a:t> – pruskými vojsky, obsazení Belgie a levého břehu Rýna</a:t>
            </a:r>
          </a:p>
          <a:p>
            <a:endParaRPr lang="cs-CZ" dirty="0" smtClean="0"/>
          </a:p>
          <a:p>
            <a:r>
              <a:rPr lang="cs-CZ" dirty="0" smtClean="0"/>
              <a:t>22. 9. 1792 vyhlášení republiky</a:t>
            </a:r>
          </a:p>
          <a:p>
            <a:endParaRPr lang="cs-CZ" dirty="0" smtClean="0"/>
          </a:p>
          <a:p>
            <a:r>
              <a:rPr lang="cs-CZ" dirty="0" smtClean="0"/>
              <a:t>1. 2. 1793 vyhlášení války Anglii, která se připojila k </a:t>
            </a:r>
            <a:r>
              <a:rPr lang="cs-CZ" dirty="0" err="1" smtClean="0"/>
              <a:t>prusko</a:t>
            </a:r>
            <a:r>
              <a:rPr lang="cs-CZ" dirty="0" smtClean="0"/>
              <a:t> – rakouské koalici, v březnu vyhlášena válka Španělsku.</a:t>
            </a:r>
          </a:p>
          <a:p>
            <a:pPr>
              <a:buNone/>
            </a:pPr>
            <a:r>
              <a:rPr lang="cs-CZ" dirty="0" smtClean="0"/>
              <a:t>   Zároveň  povstání pařížského lidu proti girondistům (představitelé radikální buržoazie). Do čela revoluce se dostávají jakobíni (lidové vrstvy).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Velká francouzská buržoazní revoluce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Podzim 1793 začátek revolučního teroru – způsobená úspěchem koaličních vojsk na bojištích a kontrarevolučními vzpourami.</a:t>
            </a:r>
          </a:p>
          <a:p>
            <a:endParaRPr lang="cs-CZ" dirty="0" smtClean="0"/>
          </a:p>
          <a:p>
            <a:r>
              <a:rPr lang="cs-CZ" dirty="0" smtClean="0"/>
              <a:t>27. 7. 1793 vláda jakobínů svržena – poprava Dantona a </a:t>
            </a:r>
            <a:r>
              <a:rPr lang="cs-CZ" dirty="0" err="1" smtClean="0"/>
              <a:t>Robespierra</a:t>
            </a:r>
            <a:r>
              <a:rPr lang="cs-CZ" dirty="0" smtClean="0"/>
              <a:t> – pád poslední fáze francouzské revoluce.</a:t>
            </a:r>
          </a:p>
          <a:p>
            <a:endParaRPr lang="cs-CZ" dirty="0" smtClean="0"/>
          </a:p>
          <a:p>
            <a:r>
              <a:rPr lang="cs-CZ" dirty="0" smtClean="0"/>
              <a:t>1795 separátní mír mezi Francií a Pruskem.</a:t>
            </a:r>
          </a:p>
          <a:p>
            <a:r>
              <a:rPr lang="cs-CZ" dirty="0" smtClean="0"/>
              <a:t>Nová ústava – vláda pětičlenného direktoria.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1797 mír v Campu </a:t>
            </a:r>
            <a:r>
              <a:rPr lang="cs-CZ" dirty="0" err="1" smtClean="0"/>
              <a:t>Formio</a:t>
            </a:r>
            <a:r>
              <a:rPr lang="cs-CZ" dirty="0" smtClean="0"/>
              <a:t> mezi Francií a Rakouskem.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Napoleon Bonaparte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 roku 1796 velitelem francouzské armády – boje v Itálii.</a:t>
            </a:r>
          </a:p>
          <a:p>
            <a:r>
              <a:rPr lang="cs-CZ" dirty="0" smtClean="0"/>
              <a:t>V červenci 1798 egyptské tažení – útok na anglické pozice v asijských koloniích.</a:t>
            </a:r>
          </a:p>
          <a:p>
            <a:r>
              <a:rPr lang="cs-CZ" dirty="0" smtClean="0"/>
              <a:t>1799 začátek války tzv. druhé koalice proti Francii – Anglie + Rusko + Rakousko.</a:t>
            </a:r>
          </a:p>
          <a:p>
            <a:r>
              <a:rPr lang="cs-CZ" dirty="0" smtClean="0"/>
              <a:t>10. 11. 1799 nástup Napoleona k moci – po návratu z Egypta převrat – svrhl direktorium, dal se jmenovat jedním ze tří konzulů, kteří měli Francii vládnout. V roce 1804 se nechává jmenovat císařem.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Napoleon Bonaparte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403648" y="1600200"/>
            <a:ext cx="5760640" cy="487375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6" name="Picture 2" descr="C:\Documents and Settings\Lenka\Plocha\Nap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484784"/>
            <a:ext cx="5760640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Napoleonské války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Velké válečné úspěchy přerušeny bitvou u </a:t>
            </a:r>
            <a:r>
              <a:rPr lang="cs-CZ" dirty="0" err="1" smtClean="0"/>
              <a:t>Trafalgaru</a:t>
            </a:r>
            <a:r>
              <a:rPr lang="cs-CZ" dirty="0" smtClean="0"/>
              <a:t> – 21. 10. 1805 – anglický admirál Nelson porazil </a:t>
            </a:r>
            <a:r>
              <a:rPr lang="cs-CZ" dirty="0" err="1" smtClean="0"/>
              <a:t>francouzsko</a:t>
            </a:r>
            <a:r>
              <a:rPr lang="cs-CZ" dirty="0" smtClean="0"/>
              <a:t> – španělské loďstvo – konec plánu na invazi do Anglie.</a:t>
            </a:r>
          </a:p>
          <a:p>
            <a:endParaRPr lang="cs-CZ" dirty="0" smtClean="0"/>
          </a:p>
          <a:p>
            <a:r>
              <a:rPr lang="cs-CZ" dirty="0" smtClean="0"/>
              <a:t>1805 bitva u Slavkova – bitva 3 císařů:</a:t>
            </a:r>
          </a:p>
          <a:p>
            <a:pPr>
              <a:buNone/>
            </a:pPr>
            <a:r>
              <a:rPr lang="cs-CZ" dirty="0" smtClean="0"/>
              <a:t>    Francie – Napoleon, Rakouská monarchie - František I., ruský car Alexandr I. – porážka třetí koalice – bratislavský mír – Rakousko ztratilo své italské državy a Dalmácii, Tyrolsko ve prospěch Bavorska.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515</TotalTime>
  <Words>725</Words>
  <Application>Microsoft Office PowerPoint</Application>
  <PresentationFormat>Předvádění na obrazovce (4:3)</PresentationFormat>
  <Paragraphs>76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Arkýř</vt:lpstr>
      <vt:lpstr>Snímek 1</vt:lpstr>
      <vt:lpstr>Velká francouzská buržoazní revoluce</vt:lpstr>
      <vt:lpstr>Ludvík xvi.</vt:lpstr>
      <vt:lpstr>Jeho žena Marie antoinette – dcera Marie terezie</vt:lpstr>
      <vt:lpstr>Velká francouzská buržoazní revoluce</vt:lpstr>
      <vt:lpstr>Velká francouzská buržoazní revoluce</vt:lpstr>
      <vt:lpstr>Napoleon Bonaparte</vt:lpstr>
      <vt:lpstr>Napoleon Bonaparte</vt:lpstr>
      <vt:lpstr>Napoleonské války</vt:lpstr>
      <vt:lpstr>Mohyla míru – slavkov u brna</vt:lpstr>
      <vt:lpstr>Napoleonské války</vt:lpstr>
      <vt:lpstr>Klemens Lothar Metternich</vt:lpstr>
      <vt:lpstr>Napoleonské války</vt:lpstr>
      <vt:lpstr>Generál kutuzov</vt:lpstr>
      <vt:lpstr>Výsledek napoleonských válek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53</cp:revision>
  <dcterms:created xsi:type="dcterms:W3CDTF">2012-04-12T06:14:10Z</dcterms:created>
  <dcterms:modified xsi:type="dcterms:W3CDTF">2012-08-29T19:18:17Z</dcterms:modified>
</cp:coreProperties>
</file>