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79" r:id="rId2"/>
    <p:sldId id="280" r:id="rId3"/>
    <p:sldId id="271" r:id="rId4"/>
    <p:sldId id="261" r:id="rId5"/>
    <p:sldId id="272" r:id="rId6"/>
    <p:sldId id="262" r:id="rId7"/>
    <p:sldId id="274" r:id="rId8"/>
    <p:sldId id="269" r:id="rId9"/>
    <p:sldId id="277" r:id="rId10"/>
    <p:sldId id="278" r:id="rId11"/>
    <p:sldId id="263" r:id="rId12"/>
    <p:sldId id="264" r:id="rId13"/>
    <p:sldId id="265" r:id="rId14"/>
    <p:sldId id="266" r:id="rId15"/>
    <p:sldId id="275" r:id="rId16"/>
    <p:sldId id="267" r:id="rId17"/>
    <p:sldId id="276" r:id="rId18"/>
    <p:sldId id="268" r:id="rId19"/>
    <p:sldId id="270" r:id="rId20"/>
    <p:sldId id="281" r:id="rId2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1FCC2E4-165E-4319-8BF4-1C42CC5A8B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BD6A0D9-6907-415E-9D4F-F5C8DBEDA9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64E62FA-FCE3-44F9-BFED-9EA769F5F18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C53EAB6E-F0E9-4751-B1F3-6EA6A09F48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FFC9E29A-1FAE-49CE-B63B-7404D1BF26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28C2D1DE-AEF0-4EDA-A0E1-812FA8DCB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6BC25BE-811E-4D50-86A9-2AE2F46ABAF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3734D6F-6462-4F6E-9828-3D97B7565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7ECE36-2E17-4D5B-81B9-85869B69E86A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A4199FF-8617-4FAE-A4A7-E65CA3E0BD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AB5D3A7-E976-4CFF-8EA2-A8C10570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http://upload.wikimedia.org/wikipedia/commons/b/bb/28._%C5%99%C3%ADjen_1918.jpg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E8CC158-8005-4395-AC9D-89FF6025F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980960-04AB-4C28-AFA6-86A623C96A2C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292D39F-970D-4EFD-BB30-8F1EF534B1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3E97D1B-9016-4540-B750-2642B1129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http://commons.wikimedia.org/wiki/File:Karel_Kram%C3%A1%C5%99.jpg; http://commons.wikimedia.org/wiki/File:Alois_Ra%C5%A1%C3%ADn.jpg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F862EB6-53CD-4D4E-8EAC-6B7F23149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41C2CA-5BCA-4038-8E31-4D18009FD996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F971D6D-7C8C-4E60-A642-BE0DC138E6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3109CF6-0BC7-40E0-ABB5-330DBAB9B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http://cs.wikipedia.org/wiki/Soubor:Czechoslovakia_COA_small_2.svg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088F5EB-5A80-47FD-978D-588BEC4EE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673C71-8757-4042-97D1-B9BE4FE17B0F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E00A1BD-F053-4A38-AC05-C1D86CBC0D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EF4F042-1826-420C-A2E1-08601721F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http://cs.wikipedia.org/wiki/Soubor:Czechoslovakia_COA_medium.svg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2CA2C53-B8AB-43C3-9CE7-109D0EAA5F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C8ED00-65B6-499B-9D89-51F9BE62508F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235CC76-D9F0-4D45-82AC-6646DF2BAC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AE8FC29-DA77-4789-8EE0-FF7F5BAA1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https://upload.wikimedia.org/wikipedia/commons/9/9c/Prvn%C3%AD_%C4%8Ceskoslovensk%C3%A1_republika_do_1928.jpg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9F5042B-F720-46E3-9BFA-676A343575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A6945D-0942-4B7D-8482-D0898D58B611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6B6A8F7-005A-4075-9D04-043FCFE917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1324C26-CF44-46B7-ADE7-A55A1F397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http://commons.wikimedia.org/wiki/File:20_Korun_1926_Reverse.jpg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EC8536C-BC46-4E0B-8CE6-D331E1436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762845-D275-47C3-B2F1-A5672AF00344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EFDEBBA-700D-4832-9495-D934094A2F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A3A3274-74FD-4808-B7EC-DBC0B92A8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http://commons.wikimedia.org/wiki/File:Edvard_Bene%C5%A1.jpg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AB8527D-C9BF-424F-A028-8E42841DA82E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AC3763D-8D86-41DA-9F35-2B98266DA51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>
                <a:extLst>
                  <a:ext uri="{FF2B5EF4-FFF2-40B4-BE49-F238E27FC236}">
                    <a16:creationId xmlns:a16="http://schemas.microsoft.com/office/drawing/2014/main" id="{CA769ABF-D934-40FC-8BC8-96CD9A2E230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Freeform 5">
                <a:extLst>
                  <a:ext uri="{FF2B5EF4-FFF2-40B4-BE49-F238E27FC236}">
                    <a16:creationId xmlns:a16="http://schemas.microsoft.com/office/drawing/2014/main" id="{2264062F-0732-4C26-BA72-CD7FDA4820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Freeform 6">
                <a:extLst>
                  <a:ext uri="{FF2B5EF4-FFF2-40B4-BE49-F238E27FC236}">
                    <a16:creationId xmlns:a16="http://schemas.microsoft.com/office/drawing/2014/main" id="{44C20871-0589-496D-BF6F-B95B1DC204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" name="Freeform 7">
                <a:extLst>
                  <a:ext uri="{FF2B5EF4-FFF2-40B4-BE49-F238E27FC236}">
                    <a16:creationId xmlns:a16="http://schemas.microsoft.com/office/drawing/2014/main" id="{1CC400C8-02D3-40B3-9842-01A42EA112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" name="Freeform 8">
                <a:extLst>
                  <a:ext uri="{FF2B5EF4-FFF2-40B4-BE49-F238E27FC236}">
                    <a16:creationId xmlns:a16="http://schemas.microsoft.com/office/drawing/2014/main" id="{B0F37315-BED4-4A3F-A49D-015E25B5D53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id="{06B62792-C5F7-4397-B4C6-9332BCBDDA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" name="Freeform 10">
                <a:extLst>
                  <a:ext uri="{FF2B5EF4-FFF2-40B4-BE49-F238E27FC236}">
                    <a16:creationId xmlns:a16="http://schemas.microsoft.com/office/drawing/2014/main" id="{AEFFBC34-7939-4C78-A9CC-8C787D9211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" name="Freeform 11">
                <a:extLst>
                  <a:ext uri="{FF2B5EF4-FFF2-40B4-BE49-F238E27FC236}">
                    <a16:creationId xmlns:a16="http://schemas.microsoft.com/office/drawing/2014/main" id="{95642080-0BD1-42DE-ADD4-7B15AA1236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" name="Freeform 12">
                <a:extLst>
                  <a:ext uri="{FF2B5EF4-FFF2-40B4-BE49-F238E27FC236}">
                    <a16:creationId xmlns:a16="http://schemas.microsoft.com/office/drawing/2014/main" id="{2BE76D10-7E18-4A53-9C3B-0D497C95C5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" name="Freeform 13">
                <a:extLst>
                  <a:ext uri="{FF2B5EF4-FFF2-40B4-BE49-F238E27FC236}">
                    <a16:creationId xmlns:a16="http://schemas.microsoft.com/office/drawing/2014/main" id="{767D8EFB-98AF-424B-B487-2EAD0778F3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" name="Freeform 14">
                <a:extLst>
                  <a:ext uri="{FF2B5EF4-FFF2-40B4-BE49-F238E27FC236}">
                    <a16:creationId xmlns:a16="http://schemas.microsoft.com/office/drawing/2014/main" id="{A68CE657-0334-4695-ACC7-90E5239FDE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" name="Freeform 15">
                <a:extLst>
                  <a:ext uri="{FF2B5EF4-FFF2-40B4-BE49-F238E27FC236}">
                    <a16:creationId xmlns:a16="http://schemas.microsoft.com/office/drawing/2014/main" id="{3081DF40-6269-40A9-83A3-A45716427C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EB852D63-215C-4BC5-BF18-E436449A9C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AD2CD814-6877-437E-BEAC-C033C07FBA5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>
                <a:extLst>
                  <a:ext uri="{FF2B5EF4-FFF2-40B4-BE49-F238E27FC236}">
                    <a16:creationId xmlns:a16="http://schemas.microsoft.com/office/drawing/2014/main" id="{C95BB3AD-6CA6-49BF-BD08-FAF480CC74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181C6C4A-2792-4E4B-A1A6-6C0ECF6E43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" name="Rectangle 20">
                <a:extLst>
                  <a:ext uri="{FF2B5EF4-FFF2-40B4-BE49-F238E27FC236}">
                    <a16:creationId xmlns:a16="http://schemas.microsoft.com/office/drawing/2014/main" id="{6CD3F684-B733-4FCC-888F-02BCEA0937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D02B52FA-56F2-4463-8AD4-B3EA86EBB4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" name="Rectangle 22">
                <a:extLst>
                  <a:ext uri="{FF2B5EF4-FFF2-40B4-BE49-F238E27FC236}">
                    <a16:creationId xmlns:a16="http://schemas.microsoft.com/office/drawing/2014/main" id="{DAB91827-5D5C-48E1-AA07-C424DAE040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" name="Rectangle 23">
                <a:extLst>
                  <a:ext uri="{FF2B5EF4-FFF2-40B4-BE49-F238E27FC236}">
                    <a16:creationId xmlns:a16="http://schemas.microsoft.com/office/drawing/2014/main" id="{7C520C34-BCB4-49DB-A519-50870F3F03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E30291EA-DC9A-4AE2-84E1-838462CA9E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E6E6FA3A-4658-4E34-AA5F-7B13E30594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A582AE40-7E1F-4171-8E7E-6EEEBFBD8F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F9F8D2D-71FE-4FA4-A5DC-B998CF6CD7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DAFA68B2-00B1-46E7-A153-FE4BBBD97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8" name="Rectangle 29">
                <a:extLst>
                  <a:ext uri="{FF2B5EF4-FFF2-40B4-BE49-F238E27FC236}">
                    <a16:creationId xmlns:a16="http://schemas.microsoft.com/office/drawing/2014/main" id="{FB29013E-4911-4D8E-8954-23D3E68552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1F577283-F5C9-49EC-853C-AF816EBE44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0" name="Rectangle 31">
                <a:extLst>
                  <a:ext uri="{FF2B5EF4-FFF2-40B4-BE49-F238E27FC236}">
                    <a16:creationId xmlns:a16="http://schemas.microsoft.com/office/drawing/2014/main" id="{CD472923-1420-465A-BDDB-6F6F094234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1" name="Rectangle 32">
                <a:extLst>
                  <a:ext uri="{FF2B5EF4-FFF2-40B4-BE49-F238E27FC236}">
                    <a16:creationId xmlns:a16="http://schemas.microsoft.com/office/drawing/2014/main" id="{70E5ECFE-8062-4E83-A830-81FE5147FD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2" name="Rectangle 33">
                <a:extLst>
                  <a:ext uri="{FF2B5EF4-FFF2-40B4-BE49-F238E27FC236}">
                    <a16:creationId xmlns:a16="http://schemas.microsoft.com/office/drawing/2014/main" id="{CA53A834-D681-40BC-B01F-86E5044D73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3" name="Rectangle 34">
                <a:extLst>
                  <a:ext uri="{FF2B5EF4-FFF2-40B4-BE49-F238E27FC236}">
                    <a16:creationId xmlns:a16="http://schemas.microsoft.com/office/drawing/2014/main" id="{4095828F-FF66-44C7-B2C8-65300335DC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4" name="Rectangle 35">
                <a:extLst>
                  <a:ext uri="{FF2B5EF4-FFF2-40B4-BE49-F238E27FC236}">
                    <a16:creationId xmlns:a16="http://schemas.microsoft.com/office/drawing/2014/main" id="{E7819ADC-43A0-4E8F-A941-22E906C536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5" name="Rectangle 36">
                <a:extLst>
                  <a:ext uri="{FF2B5EF4-FFF2-40B4-BE49-F238E27FC236}">
                    <a16:creationId xmlns:a16="http://schemas.microsoft.com/office/drawing/2014/main" id="{EA33B40F-FFE1-4702-80A4-707342FA45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6" name="Rectangle 37">
                <a:extLst>
                  <a:ext uri="{FF2B5EF4-FFF2-40B4-BE49-F238E27FC236}">
                    <a16:creationId xmlns:a16="http://schemas.microsoft.com/office/drawing/2014/main" id="{D413A1C8-33CD-4DAB-9976-3E4BED2F7F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7" name="Rectangle 38">
                <a:extLst>
                  <a:ext uri="{FF2B5EF4-FFF2-40B4-BE49-F238E27FC236}">
                    <a16:creationId xmlns:a16="http://schemas.microsoft.com/office/drawing/2014/main" id="{397FAE58-B7C0-4DD8-8920-FC8C775CE4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8" name="Rectangle 39">
                <a:extLst>
                  <a:ext uri="{FF2B5EF4-FFF2-40B4-BE49-F238E27FC236}">
                    <a16:creationId xmlns:a16="http://schemas.microsoft.com/office/drawing/2014/main" id="{D73BD33C-737D-477D-B3A6-808EA89434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9" name="Rectangle 40">
                <a:extLst>
                  <a:ext uri="{FF2B5EF4-FFF2-40B4-BE49-F238E27FC236}">
                    <a16:creationId xmlns:a16="http://schemas.microsoft.com/office/drawing/2014/main" id="{0F72C56C-FE5F-4236-9849-17C080F954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DE2254A4-0E10-4D13-A1D2-1188A6127D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8814729C-A0D3-45AE-A3BB-22723B93F6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2" name="Rectangle 43">
                <a:extLst>
                  <a:ext uri="{FF2B5EF4-FFF2-40B4-BE49-F238E27FC236}">
                    <a16:creationId xmlns:a16="http://schemas.microsoft.com/office/drawing/2014/main" id="{D3AF00B4-61E8-46EE-990A-7A556EB0D4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3" name="Rectangle 44">
                <a:extLst>
                  <a:ext uri="{FF2B5EF4-FFF2-40B4-BE49-F238E27FC236}">
                    <a16:creationId xmlns:a16="http://schemas.microsoft.com/office/drawing/2014/main" id="{D7243971-0B43-449B-A63A-397B60273B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4" name="Rectangle 45">
                <a:extLst>
                  <a:ext uri="{FF2B5EF4-FFF2-40B4-BE49-F238E27FC236}">
                    <a16:creationId xmlns:a16="http://schemas.microsoft.com/office/drawing/2014/main" id="{9644590F-1400-40FE-8419-96BB8FB924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5" name="Rectangle 46">
                <a:extLst>
                  <a:ext uri="{FF2B5EF4-FFF2-40B4-BE49-F238E27FC236}">
                    <a16:creationId xmlns:a16="http://schemas.microsoft.com/office/drawing/2014/main" id="{FB104026-B455-4655-B9D5-1CADAD8A48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6" name="Rectangle 47">
                <a:extLst>
                  <a:ext uri="{FF2B5EF4-FFF2-40B4-BE49-F238E27FC236}">
                    <a16:creationId xmlns:a16="http://schemas.microsoft.com/office/drawing/2014/main" id="{5DA92C8F-6285-4153-AC1A-E2133B6C07A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7" name="Rectangle 48">
                <a:extLst>
                  <a:ext uri="{FF2B5EF4-FFF2-40B4-BE49-F238E27FC236}">
                    <a16:creationId xmlns:a16="http://schemas.microsoft.com/office/drawing/2014/main" id="{4C111E67-087C-4C91-A270-4C0C11E3B0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8" name="Rectangle 49">
                <a:extLst>
                  <a:ext uri="{FF2B5EF4-FFF2-40B4-BE49-F238E27FC236}">
                    <a16:creationId xmlns:a16="http://schemas.microsoft.com/office/drawing/2014/main" id="{183824AD-2B44-4211-94EC-7DFF8A1B28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9" name="Rectangle 50">
                <a:extLst>
                  <a:ext uri="{FF2B5EF4-FFF2-40B4-BE49-F238E27FC236}">
                    <a16:creationId xmlns:a16="http://schemas.microsoft.com/office/drawing/2014/main" id="{4AD1CE5C-0152-464E-BD51-BB84BB040C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0" name="Rectangle 51">
                <a:extLst>
                  <a:ext uri="{FF2B5EF4-FFF2-40B4-BE49-F238E27FC236}">
                    <a16:creationId xmlns:a16="http://schemas.microsoft.com/office/drawing/2014/main" id="{3B2C22B5-A8A2-4F9B-ACC9-B8387422E7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1" name="Rectangle 52">
                <a:extLst>
                  <a:ext uri="{FF2B5EF4-FFF2-40B4-BE49-F238E27FC236}">
                    <a16:creationId xmlns:a16="http://schemas.microsoft.com/office/drawing/2014/main" id="{4C16BF50-0C13-47B4-8292-005606050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2" name="Rectangle 53">
                <a:extLst>
                  <a:ext uri="{FF2B5EF4-FFF2-40B4-BE49-F238E27FC236}">
                    <a16:creationId xmlns:a16="http://schemas.microsoft.com/office/drawing/2014/main" id="{D257BD6F-3DFF-4F77-B30E-CF954E74B4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3" name="Rectangle 54">
                <a:extLst>
                  <a:ext uri="{FF2B5EF4-FFF2-40B4-BE49-F238E27FC236}">
                    <a16:creationId xmlns:a16="http://schemas.microsoft.com/office/drawing/2014/main" id="{1DB024ED-81DD-4EAD-BAF5-58D546D653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4" name="Rectangle 55">
                <a:extLst>
                  <a:ext uri="{FF2B5EF4-FFF2-40B4-BE49-F238E27FC236}">
                    <a16:creationId xmlns:a16="http://schemas.microsoft.com/office/drawing/2014/main" id="{B0A3F741-9851-4B5F-A02B-10B1E3858A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5" name="Rectangle 56">
                <a:extLst>
                  <a:ext uri="{FF2B5EF4-FFF2-40B4-BE49-F238E27FC236}">
                    <a16:creationId xmlns:a16="http://schemas.microsoft.com/office/drawing/2014/main" id="{D624D5B6-9EB6-4682-9F3D-6A7928C507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6" name="Rectangle 57">
                <a:extLst>
                  <a:ext uri="{FF2B5EF4-FFF2-40B4-BE49-F238E27FC236}">
                    <a16:creationId xmlns:a16="http://schemas.microsoft.com/office/drawing/2014/main" id="{263E80EF-578A-4238-87F2-B07162C369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7" name="Rectangle 58">
                <a:extLst>
                  <a:ext uri="{FF2B5EF4-FFF2-40B4-BE49-F238E27FC236}">
                    <a16:creationId xmlns:a16="http://schemas.microsoft.com/office/drawing/2014/main" id="{F4029723-05F3-4677-B496-2A0E79FF35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8" name="Rectangle 59">
                <a:extLst>
                  <a:ext uri="{FF2B5EF4-FFF2-40B4-BE49-F238E27FC236}">
                    <a16:creationId xmlns:a16="http://schemas.microsoft.com/office/drawing/2014/main" id="{3466A7ED-4797-436F-82B7-6D11F6D612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5364E2EB-09D8-4563-8598-A8014AF89F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0" name="Rectangle 61">
                <a:extLst>
                  <a:ext uri="{FF2B5EF4-FFF2-40B4-BE49-F238E27FC236}">
                    <a16:creationId xmlns:a16="http://schemas.microsoft.com/office/drawing/2014/main" id="{F01FB562-967D-4451-A4CE-3F75FA3D32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1" name="Rectangle 62">
                <a:extLst>
                  <a:ext uri="{FF2B5EF4-FFF2-40B4-BE49-F238E27FC236}">
                    <a16:creationId xmlns:a16="http://schemas.microsoft.com/office/drawing/2014/main" id="{55AF8A49-7134-4C65-9F66-BAF9B08672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F77C3582-8BA0-46E1-A17E-A7C7AD662D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3" name="Rectangle 64">
                <a:extLst>
                  <a:ext uri="{FF2B5EF4-FFF2-40B4-BE49-F238E27FC236}">
                    <a16:creationId xmlns:a16="http://schemas.microsoft.com/office/drawing/2014/main" id="{F4D67F40-0BFF-437C-B27E-5B9D8A85D7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4" name="Rectangle 65">
                <a:extLst>
                  <a:ext uri="{FF2B5EF4-FFF2-40B4-BE49-F238E27FC236}">
                    <a16:creationId xmlns:a16="http://schemas.microsoft.com/office/drawing/2014/main" id="{93C4AF2F-FA70-4C20-80FA-CFC34445B7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5" name="Rectangle 66">
                <a:extLst>
                  <a:ext uri="{FF2B5EF4-FFF2-40B4-BE49-F238E27FC236}">
                    <a16:creationId xmlns:a16="http://schemas.microsoft.com/office/drawing/2014/main" id="{4027166C-7910-4DFB-A4C9-486C864DA2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6" name="Rectangle 67">
                <a:extLst>
                  <a:ext uri="{FF2B5EF4-FFF2-40B4-BE49-F238E27FC236}">
                    <a16:creationId xmlns:a16="http://schemas.microsoft.com/office/drawing/2014/main" id="{6C26F058-3DDC-4F14-A2AF-78C0142854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7" name="Rectangle 68">
                <a:extLst>
                  <a:ext uri="{FF2B5EF4-FFF2-40B4-BE49-F238E27FC236}">
                    <a16:creationId xmlns:a16="http://schemas.microsoft.com/office/drawing/2014/main" id="{530A5B9E-CD8C-46D5-9F2B-6E8C2ED7FA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8" name="Rectangle 69">
                <a:extLst>
                  <a:ext uri="{FF2B5EF4-FFF2-40B4-BE49-F238E27FC236}">
                    <a16:creationId xmlns:a16="http://schemas.microsoft.com/office/drawing/2014/main" id="{AEA65339-8886-41E2-A340-5ABC802101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9" name="Rectangle 70">
                <a:extLst>
                  <a:ext uri="{FF2B5EF4-FFF2-40B4-BE49-F238E27FC236}">
                    <a16:creationId xmlns:a16="http://schemas.microsoft.com/office/drawing/2014/main" id="{6E078FDA-81E9-4470-A18A-F685B8BB70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0" name="Rectangle 71">
                <a:extLst>
                  <a:ext uri="{FF2B5EF4-FFF2-40B4-BE49-F238E27FC236}">
                    <a16:creationId xmlns:a16="http://schemas.microsoft.com/office/drawing/2014/main" id="{861B2BB9-0DD1-441F-8640-6A544FC06B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1" name="Rectangle 72">
                <a:extLst>
                  <a:ext uri="{FF2B5EF4-FFF2-40B4-BE49-F238E27FC236}">
                    <a16:creationId xmlns:a16="http://schemas.microsoft.com/office/drawing/2014/main" id="{5196596C-7738-4E13-A42D-FF44303535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2" name="Rectangle 73">
                <a:extLst>
                  <a:ext uri="{FF2B5EF4-FFF2-40B4-BE49-F238E27FC236}">
                    <a16:creationId xmlns:a16="http://schemas.microsoft.com/office/drawing/2014/main" id="{731BF5C4-D9B9-4CDE-9D8A-DC84A3866C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3" name="Rectangle 74">
                <a:extLst>
                  <a:ext uri="{FF2B5EF4-FFF2-40B4-BE49-F238E27FC236}">
                    <a16:creationId xmlns:a16="http://schemas.microsoft.com/office/drawing/2014/main" id="{E12A8EB4-1A2A-457C-AC8E-7169A69DAF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4" name="Rectangle 75">
                <a:extLst>
                  <a:ext uri="{FF2B5EF4-FFF2-40B4-BE49-F238E27FC236}">
                    <a16:creationId xmlns:a16="http://schemas.microsoft.com/office/drawing/2014/main" id="{148B4978-23C2-4DE7-8573-50C90B9569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5" name="Rectangle 76">
                <a:extLst>
                  <a:ext uri="{FF2B5EF4-FFF2-40B4-BE49-F238E27FC236}">
                    <a16:creationId xmlns:a16="http://schemas.microsoft.com/office/drawing/2014/main" id="{66BE6786-9C39-40D9-9DFB-F95233BDCF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6" name="Rectangle 77">
                <a:extLst>
                  <a:ext uri="{FF2B5EF4-FFF2-40B4-BE49-F238E27FC236}">
                    <a16:creationId xmlns:a16="http://schemas.microsoft.com/office/drawing/2014/main" id="{89FEA1AA-950B-4862-81E3-CA969258BC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7" name="Rectangle 78">
                <a:extLst>
                  <a:ext uri="{FF2B5EF4-FFF2-40B4-BE49-F238E27FC236}">
                    <a16:creationId xmlns:a16="http://schemas.microsoft.com/office/drawing/2014/main" id="{420C3FC1-DAD1-40D6-A408-0595DDB6F3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8" name="Rectangle 79">
                <a:extLst>
                  <a:ext uri="{FF2B5EF4-FFF2-40B4-BE49-F238E27FC236}">
                    <a16:creationId xmlns:a16="http://schemas.microsoft.com/office/drawing/2014/main" id="{C494C6A2-8D02-46D5-A11D-0A1C2E72CA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9" name="Rectangle 80">
                <a:extLst>
                  <a:ext uri="{FF2B5EF4-FFF2-40B4-BE49-F238E27FC236}">
                    <a16:creationId xmlns:a16="http://schemas.microsoft.com/office/drawing/2014/main" id="{D37ECA2E-14F8-4401-BCEF-13E42C60E0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0" name="Freeform 81">
                <a:extLst>
                  <a:ext uri="{FF2B5EF4-FFF2-40B4-BE49-F238E27FC236}">
                    <a16:creationId xmlns:a16="http://schemas.microsoft.com/office/drawing/2014/main" id="{A214599F-3952-49A0-BBC5-92B348C2463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" name="Rectangle 82">
                <a:extLst>
                  <a:ext uri="{FF2B5EF4-FFF2-40B4-BE49-F238E27FC236}">
                    <a16:creationId xmlns:a16="http://schemas.microsoft.com/office/drawing/2014/main" id="{94C1ED3F-7860-40A8-A48C-82CF98DCE3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2" name="Rectangle 83">
                <a:extLst>
                  <a:ext uri="{FF2B5EF4-FFF2-40B4-BE49-F238E27FC236}">
                    <a16:creationId xmlns:a16="http://schemas.microsoft.com/office/drawing/2014/main" id="{41EBBE65-75F0-4B24-A5BF-27194FE42E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3" name="Rectangle 84">
                <a:extLst>
                  <a:ext uri="{FF2B5EF4-FFF2-40B4-BE49-F238E27FC236}">
                    <a16:creationId xmlns:a16="http://schemas.microsoft.com/office/drawing/2014/main" id="{C8AF158D-7028-4DCD-A7D9-B8A7ABF142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4" name="Rectangle 85">
                <a:extLst>
                  <a:ext uri="{FF2B5EF4-FFF2-40B4-BE49-F238E27FC236}">
                    <a16:creationId xmlns:a16="http://schemas.microsoft.com/office/drawing/2014/main" id="{BB469FF3-C0A5-4AFB-B2AE-C9EADD891C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5" name="Rectangle 86">
                <a:extLst>
                  <a:ext uri="{FF2B5EF4-FFF2-40B4-BE49-F238E27FC236}">
                    <a16:creationId xmlns:a16="http://schemas.microsoft.com/office/drawing/2014/main" id="{ADF0AF6A-6D19-4AB4-AB80-8C0B3A4CBE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6" name="Rectangle 87">
                <a:extLst>
                  <a:ext uri="{FF2B5EF4-FFF2-40B4-BE49-F238E27FC236}">
                    <a16:creationId xmlns:a16="http://schemas.microsoft.com/office/drawing/2014/main" id="{FBA6997C-576C-4210-8A64-6AEB788AFD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7" name="Rectangle 88">
                <a:extLst>
                  <a:ext uri="{FF2B5EF4-FFF2-40B4-BE49-F238E27FC236}">
                    <a16:creationId xmlns:a16="http://schemas.microsoft.com/office/drawing/2014/main" id="{815F58F2-C5C7-4C13-859C-A08D50CB17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8" name="Rectangle 89">
                <a:extLst>
                  <a:ext uri="{FF2B5EF4-FFF2-40B4-BE49-F238E27FC236}">
                    <a16:creationId xmlns:a16="http://schemas.microsoft.com/office/drawing/2014/main" id="{32D22BDA-64E6-42A4-88B8-9D315DC6E0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9" name="Rectangle 90">
                <a:extLst>
                  <a:ext uri="{FF2B5EF4-FFF2-40B4-BE49-F238E27FC236}">
                    <a16:creationId xmlns:a16="http://schemas.microsoft.com/office/drawing/2014/main" id="{984F687B-C549-4BA5-9F89-6DB366EF31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0" name="Rectangle 91">
                <a:extLst>
                  <a:ext uri="{FF2B5EF4-FFF2-40B4-BE49-F238E27FC236}">
                    <a16:creationId xmlns:a16="http://schemas.microsoft.com/office/drawing/2014/main" id="{7B80D69B-6323-495D-BB02-00F7A64DB2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1" name="Rectangle 92">
                <a:extLst>
                  <a:ext uri="{FF2B5EF4-FFF2-40B4-BE49-F238E27FC236}">
                    <a16:creationId xmlns:a16="http://schemas.microsoft.com/office/drawing/2014/main" id="{6CFC22CA-8B73-4A93-9CC3-F494A385DA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2" name="Rectangle 93">
                <a:extLst>
                  <a:ext uri="{FF2B5EF4-FFF2-40B4-BE49-F238E27FC236}">
                    <a16:creationId xmlns:a16="http://schemas.microsoft.com/office/drawing/2014/main" id="{D210C0BD-12AC-4F8F-926E-2DA0F61A3C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3" name="Rectangle 94">
                <a:extLst>
                  <a:ext uri="{FF2B5EF4-FFF2-40B4-BE49-F238E27FC236}">
                    <a16:creationId xmlns:a16="http://schemas.microsoft.com/office/drawing/2014/main" id="{762A215F-F6E1-4495-92F9-D1CEE5BC81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4" name="Rectangle 95">
                <a:extLst>
                  <a:ext uri="{FF2B5EF4-FFF2-40B4-BE49-F238E27FC236}">
                    <a16:creationId xmlns:a16="http://schemas.microsoft.com/office/drawing/2014/main" id="{C5DD449B-5018-4A56-9D35-6C68520D34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5" name="Rectangle 96">
                <a:extLst>
                  <a:ext uri="{FF2B5EF4-FFF2-40B4-BE49-F238E27FC236}">
                    <a16:creationId xmlns:a16="http://schemas.microsoft.com/office/drawing/2014/main" id="{5A9C4BF6-366A-4A64-B452-CE46DFFCEE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6" name="Rectangle 97">
                <a:extLst>
                  <a:ext uri="{FF2B5EF4-FFF2-40B4-BE49-F238E27FC236}">
                    <a16:creationId xmlns:a16="http://schemas.microsoft.com/office/drawing/2014/main" id="{65B7B11E-B62D-47BB-B098-ABDA494546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7" name="Rectangle 98">
                <a:extLst>
                  <a:ext uri="{FF2B5EF4-FFF2-40B4-BE49-F238E27FC236}">
                    <a16:creationId xmlns:a16="http://schemas.microsoft.com/office/drawing/2014/main" id="{4BD5A136-D182-4714-902A-7DCD925658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8" name="Rectangle 99">
                <a:extLst>
                  <a:ext uri="{FF2B5EF4-FFF2-40B4-BE49-F238E27FC236}">
                    <a16:creationId xmlns:a16="http://schemas.microsoft.com/office/drawing/2014/main" id="{86BB77F7-920D-474E-B605-DB5C6FC6D3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9" name="Rectangle 100">
                <a:extLst>
                  <a:ext uri="{FF2B5EF4-FFF2-40B4-BE49-F238E27FC236}">
                    <a16:creationId xmlns:a16="http://schemas.microsoft.com/office/drawing/2014/main" id="{1C751938-7A89-4953-86FC-5A511C5BD7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0" name="Rectangle 101">
                <a:extLst>
                  <a:ext uri="{FF2B5EF4-FFF2-40B4-BE49-F238E27FC236}">
                    <a16:creationId xmlns:a16="http://schemas.microsoft.com/office/drawing/2014/main" id="{4ED046EA-1877-438F-96C5-70EC636D36A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1" name="Rectangle 102">
                <a:extLst>
                  <a:ext uri="{FF2B5EF4-FFF2-40B4-BE49-F238E27FC236}">
                    <a16:creationId xmlns:a16="http://schemas.microsoft.com/office/drawing/2014/main" id="{BCB9CFBE-F4EC-4BF5-ADCD-2DA308A399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2" name="Rectangle 103">
                <a:extLst>
                  <a:ext uri="{FF2B5EF4-FFF2-40B4-BE49-F238E27FC236}">
                    <a16:creationId xmlns:a16="http://schemas.microsoft.com/office/drawing/2014/main" id="{60ABF0E9-6532-4001-8554-F4007C31E0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3" name="Rectangle 104">
                <a:extLst>
                  <a:ext uri="{FF2B5EF4-FFF2-40B4-BE49-F238E27FC236}">
                    <a16:creationId xmlns:a16="http://schemas.microsoft.com/office/drawing/2014/main" id="{57B03844-5C9C-4BA7-A9E5-4D4E5DD5E9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4" name="Rectangle 105">
                <a:extLst>
                  <a:ext uri="{FF2B5EF4-FFF2-40B4-BE49-F238E27FC236}">
                    <a16:creationId xmlns:a16="http://schemas.microsoft.com/office/drawing/2014/main" id="{FCA98258-0546-432B-B62F-80C9B54BA0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5" name="Rectangle 106">
                <a:extLst>
                  <a:ext uri="{FF2B5EF4-FFF2-40B4-BE49-F238E27FC236}">
                    <a16:creationId xmlns:a16="http://schemas.microsoft.com/office/drawing/2014/main" id="{B273BBF4-2365-4352-886B-7141FDB4EB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6" name="Rectangle 107">
                <a:extLst>
                  <a:ext uri="{FF2B5EF4-FFF2-40B4-BE49-F238E27FC236}">
                    <a16:creationId xmlns:a16="http://schemas.microsoft.com/office/drawing/2014/main" id="{8C4530F0-8BEE-4E02-BE82-C9C2C73D07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7" name="Rectangle 108">
                <a:extLst>
                  <a:ext uri="{FF2B5EF4-FFF2-40B4-BE49-F238E27FC236}">
                    <a16:creationId xmlns:a16="http://schemas.microsoft.com/office/drawing/2014/main" id="{FAFE70F7-8071-4779-83CE-59F11B0519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8" name="Rectangle 109">
                <a:extLst>
                  <a:ext uri="{FF2B5EF4-FFF2-40B4-BE49-F238E27FC236}">
                    <a16:creationId xmlns:a16="http://schemas.microsoft.com/office/drawing/2014/main" id="{8748D806-1A63-4CDC-A211-3583F0C9EC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9" name="Rectangle 110">
                <a:extLst>
                  <a:ext uri="{FF2B5EF4-FFF2-40B4-BE49-F238E27FC236}">
                    <a16:creationId xmlns:a16="http://schemas.microsoft.com/office/drawing/2014/main" id="{2E84B233-142B-4D60-83EA-893E3CD822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0" name="Rectangle 111">
                <a:extLst>
                  <a:ext uri="{FF2B5EF4-FFF2-40B4-BE49-F238E27FC236}">
                    <a16:creationId xmlns:a16="http://schemas.microsoft.com/office/drawing/2014/main" id="{9AA3AC3E-F80F-4546-A5AD-400B98B9D2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1" name="Rectangle 112">
                <a:extLst>
                  <a:ext uri="{FF2B5EF4-FFF2-40B4-BE49-F238E27FC236}">
                    <a16:creationId xmlns:a16="http://schemas.microsoft.com/office/drawing/2014/main" id="{2178DB1D-2C60-4490-B91D-1C99419D8B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2" name="Rectangle 113">
                <a:extLst>
                  <a:ext uri="{FF2B5EF4-FFF2-40B4-BE49-F238E27FC236}">
                    <a16:creationId xmlns:a16="http://schemas.microsoft.com/office/drawing/2014/main" id="{C43D3BD7-09E0-4ACC-BC02-BF720CD67E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" name="Rectangle 114">
                <a:extLst>
                  <a:ext uri="{FF2B5EF4-FFF2-40B4-BE49-F238E27FC236}">
                    <a16:creationId xmlns:a16="http://schemas.microsoft.com/office/drawing/2014/main" id="{1A015306-9676-46DC-B3E5-CE5C4A04BE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" name="Rectangle 115">
                <a:extLst>
                  <a:ext uri="{FF2B5EF4-FFF2-40B4-BE49-F238E27FC236}">
                    <a16:creationId xmlns:a16="http://schemas.microsoft.com/office/drawing/2014/main" id="{6FF1DA3C-0587-4D23-A34B-1E62965AC1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" name="Rectangle 116">
                <a:extLst>
                  <a:ext uri="{FF2B5EF4-FFF2-40B4-BE49-F238E27FC236}">
                    <a16:creationId xmlns:a16="http://schemas.microsoft.com/office/drawing/2014/main" id="{3C344BD9-C0D6-47DA-9EDA-719570FF4E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" name="Rectangle 117">
                <a:extLst>
                  <a:ext uri="{FF2B5EF4-FFF2-40B4-BE49-F238E27FC236}">
                    <a16:creationId xmlns:a16="http://schemas.microsoft.com/office/drawing/2014/main" id="{B943B0B6-B382-4C66-86B6-32338E7FC3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" name="Rectangle 118">
                <a:extLst>
                  <a:ext uri="{FF2B5EF4-FFF2-40B4-BE49-F238E27FC236}">
                    <a16:creationId xmlns:a16="http://schemas.microsoft.com/office/drawing/2014/main" id="{E843736C-8020-4FA4-AD7D-B79DC6B00F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" name="Rectangle 119">
                <a:extLst>
                  <a:ext uri="{FF2B5EF4-FFF2-40B4-BE49-F238E27FC236}">
                    <a16:creationId xmlns:a16="http://schemas.microsoft.com/office/drawing/2014/main" id="{3EFDBB64-AD23-4D7F-A75A-99DF42C42C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" name="Rectangle 120">
                <a:extLst>
                  <a:ext uri="{FF2B5EF4-FFF2-40B4-BE49-F238E27FC236}">
                    <a16:creationId xmlns:a16="http://schemas.microsoft.com/office/drawing/2014/main" id="{7C745C7F-70E3-4B4E-B89C-80F91135DB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" name="Rectangle 121">
                <a:extLst>
                  <a:ext uri="{FF2B5EF4-FFF2-40B4-BE49-F238E27FC236}">
                    <a16:creationId xmlns:a16="http://schemas.microsoft.com/office/drawing/2014/main" id="{7DBD3824-B150-4FAC-BB8E-C4E24E8DBB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" name="Rectangle 122">
                <a:extLst>
                  <a:ext uri="{FF2B5EF4-FFF2-40B4-BE49-F238E27FC236}">
                    <a16:creationId xmlns:a16="http://schemas.microsoft.com/office/drawing/2014/main" id="{79A3D00B-3DA5-4A90-A781-952E5B9684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" name="Rectangle 123">
                <a:extLst>
                  <a:ext uri="{FF2B5EF4-FFF2-40B4-BE49-F238E27FC236}">
                    <a16:creationId xmlns:a16="http://schemas.microsoft.com/office/drawing/2014/main" id="{2F90B402-D681-4066-A154-AFEEB46694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" name="Rectangle 124">
                <a:extLst>
                  <a:ext uri="{FF2B5EF4-FFF2-40B4-BE49-F238E27FC236}">
                    <a16:creationId xmlns:a16="http://schemas.microsoft.com/office/drawing/2014/main" id="{410A92A0-3AAC-439D-8158-71CE6DD55D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" name="Rectangle 125">
                <a:extLst>
                  <a:ext uri="{FF2B5EF4-FFF2-40B4-BE49-F238E27FC236}">
                    <a16:creationId xmlns:a16="http://schemas.microsoft.com/office/drawing/2014/main" id="{BC5DB05E-8324-4DB4-A043-D072085FED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" name="Rectangle 126">
                <a:extLst>
                  <a:ext uri="{FF2B5EF4-FFF2-40B4-BE49-F238E27FC236}">
                    <a16:creationId xmlns:a16="http://schemas.microsoft.com/office/drawing/2014/main" id="{A1E303F3-D734-48C1-AC51-38BD0BDE93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6" name="Rectangle 127">
                <a:extLst>
                  <a:ext uri="{FF2B5EF4-FFF2-40B4-BE49-F238E27FC236}">
                    <a16:creationId xmlns:a16="http://schemas.microsoft.com/office/drawing/2014/main" id="{71AB8736-80E3-4F65-BAB7-9AAAABD70C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7" name="Rectangle 128">
                <a:extLst>
                  <a:ext uri="{FF2B5EF4-FFF2-40B4-BE49-F238E27FC236}">
                    <a16:creationId xmlns:a16="http://schemas.microsoft.com/office/drawing/2014/main" id="{E96C9CD9-7C98-4314-AB9E-462621CEF6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8" name="Rectangle 129">
                <a:extLst>
                  <a:ext uri="{FF2B5EF4-FFF2-40B4-BE49-F238E27FC236}">
                    <a16:creationId xmlns:a16="http://schemas.microsoft.com/office/drawing/2014/main" id="{15BAA226-3154-4C14-B52F-CB0328B4A51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9" name="Rectangle 130">
                <a:extLst>
                  <a:ext uri="{FF2B5EF4-FFF2-40B4-BE49-F238E27FC236}">
                    <a16:creationId xmlns:a16="http://schemas.microsoft.com/office/drawing/2014/main" id="{EA0AD1F1-8F3D-466F-987A-BE2F09CCAD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0" name="Rectangle 131">
                <a:extLst>
                  <a:ext uri="{FF2B5EF4-FFF2-40B4-BE49-F238E27FC236}">
                    <a16:creationId xmlns:a16="http://schemas.microsoft.com/office/drawing/2014/main" id="{B9E7E901-6305-4AC1-8E43-4C19808523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1" name="Rectangle 132">
                <a:extLst>
                  <a:ext uri="{FF2B5EF4-FFF2-40B4-BE49-F238E27FC236}">
                    <a16:creationId xmlns:a16="http://schemas.microsoft.com/office/drawing/2014/main" id="{6AB638EA-3EBE-44D6-9A80-6860E39782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2" name="Rectangle 133">
                <a:extLst>
                  <a:ext uri="{FF2B5EF4-FFF2-40B4-BE49-F238E27FC236}">
                    <a16:creationId xmlns:a16="http://schemas.microsoft.com/office/drawing/2014/main" id="{06140155-F50C-4024-BB8D-32FD50B29E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3" name="Rectangle 134">
                <a:extLst>
                  <a:ext uri="{FF2B5EF4-FFF2-40B4-BE49-F238E27FC236}">
                    <a16:creationId xmlns:a16="http://schemas.microsoft.com/office/drawing/2014/main" id="{FFF9587B-2537-420D-9AE3-B641619307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4" name="Rectangle 135">
                <a:extLst>
                  <a:ext uri="{FF2B5EF4-FFF2-40B4-BE49-F238E27FC236}">
                    <a16:creationId xmlns:a16="http://schemas.microsoft.com/office/drawing/2014/main" id="{76FD4B54-1364-4E11-8C12-1C48AA0C9F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5" name="Rectangle 136">
                <a:extLst>
                  <a:ext uri="{FF2B5EF4-FFF2-40B4-BE49-F238E27FC236}">
                    <a16:creationId xmlns:a16="http://schemas.microsoft.com/office/drawing/2014/main" id="{109288D2-8FCC-456E-913B-07EEC805EC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6" name="Rectangle 137">
                <a:extLst>
                  <a:ext uri="{FF2B5EF4-FFF2-40B4-BE49-F238E27FC236}">
                    <a16:creationId xmlns:a16="http://schemas.microsoft.com/office/drawing/2014/main" id="{7D56FC78-37C4-46AD-B6E6-85BC7B0012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7" name="Freeform 138">
                <a:extLst>
                  <a:ext uri="{FF2B5EF4-FFF2-40B4-BE49-F238E27FC236}">
                    <a16:creationId xmlns:a16="http://schemas.microsoft.com/office/drawing/2014/main" id="{0B0B6184-A849-409E-B37D-4A984D754B4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" name="Freeform 139">
                <a:extLst>
                  <a:ext uri="{FF2B5EF4-FFF2-40B4-BE49-F238E27FC236}">
                    <a16:creationId xmlns:a16="http://schemas.microsoft.com/office/drawing/2014/main" id="{72A9F07D-F974-4090-837C-EFF5148E587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" name="Freeform 140">
                <a:extLst>
                  <a:ext uri="{FF2B5EF4-FFF2-40B4-BE49-F238E27FC236}">
                    <a16:creationId xmlns:a16="http://schemas.microsoft.com/office/drawing/2014/main" id="{D4AF4D62-5012-42B0-A292-D94F1C34D2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" name="Freeform 141">
                <a:extLst>
                  <a:ext uri="{FF2B5EF4-FFF2-40B4-BE49-F238E27FC236}">
                    <a16:creationId xmlns:a16="http://schemas.microsoft.com/office/drawing/2014/main" id="{3A91D9D7-ADFD-482A-AFC5-36273950769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" name="Freeform 142">
                <a:extLst>
                  <a:ext uri="{FF2B5EF4-FFF2-40B4-BE49-F238E27FC236}">
                    <a16:creationId xmlns:a16="http://schemas.microsoft.com/office/drawing/2014/main" id="{4FD36AF0-339C-4A1D-8776-5C1934FF367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" name="Freeform 143">
                <a:extLst>
                  <a:ext uri="{FF2B5EF4-FFF2-40B4-BE49-F238E27FC236}">
                    <a16:creationId xmlns:a16="http://schemas.microsoft.com/office/drawing/2014/main" id="{3A3F69ED-9BA1-4F69-9793-23B22107EC3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" name="Freeform 144">
                <a:extLst>
                  <a:ext uri="{FF2B5EF4-FFF2-40B4-BE49-F238E27FC236}">
                    <a16:creationId xmlns:a16="http://schemas.microsoft.com/office/drawing/2014/main" id="{BB171963-24B4-4FA4-B70E-E85EA09ABF5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" name="Freeform 145">
                <a:extLst>
                  <a:ext uri="{FF2B5EF4-FFF2-40B4-BE49-F238E27FC236}">
                    <a16:creationId xmlns:a16="http://schemas.microsoft.com/office/drawing/2014/main" id="{45D36BE3-7153-464B-9232-512CCD4E912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" name="Freeform 146">
                <a:extLst>
                  <a:ext uri="{FF2B5EF4-FFF2-40B4-BE49-F238E27FC236}">
                    <a16:creationId xmlns:a16="http://schemas.microsoft.com/office/drawing/2014/main" id="{8680B343-094F-401C-8433-E6AEF18170F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" name="Rectangle 147">
                <a:extLst>
                  <a:ext uri="{FF2B5EF4-FFF2-40B4-BE49-F238E27FC236}">
                    <a16:creationId xmlns:a16="http://schemas.microsoft.com/office/drawing/2014/main" id="{73C53B1C-27FB-485A-8D1D-6DBB82EFCD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37" name="Rectangle 148">
                <a:extLst>
                  <a:ext uri="{FF2B5EF4-FFF2-40B4-BE49-F238E27FC236}">
                    <a16:creationId xmlns:a16="http://schemas.microsoft.com/office/drawing/2014/main" id="{EE5095D0-7394-492B-B387-5874440128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38" name="Freeform 149">
                <a:extLst>
                  <a:ext uri="{FF2B5EF4-FFF2-40B4-BE49-F238E27FC236}">
                    <a16:creationId xmlns:a16="http://schemas.microsoft.com/office/drawing/2014/main" id="{DCC279F7-7448-4251-96AB-860912AEBE0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" name="Freeform 150">
                <a:extLst>
                  <a:ext uri="{FF2B5EF4-FFF2-40B4-BE49-F238E27FC236}">
                    <a16:creationId xmlns:a16="http://schemas.microsoft.com/office/drawing/2014/main" id="{3829DD27-4A49-40A6-8F68-20907B9EF3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" name="Freeform 151">
                <a:extLst>
                  <a:ext uri="{FF2B5EF4-FFF2-40B4-BE49-F238E27FC236}">
                    <a16:creationId xmlns:a16="http://schemas.microsoft.com/office/drawing/2014/main" id="{25D71F83-F53D-4CC6-BE2A-43C703C738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41" name="Oval 152">
                <a:extLst>
                  <a:ext uri="{FF2B5EF4-FFF2-40B4-BE49-F238E27FC236}">
                    <a16:creationId xmlns:a16="http://schemas.microsoft.com/office/drawing/2014/main" id="{A8891AA4-2897-4E61-8479-3AF273B3DA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</p:grpSp>
      <p:sp>
        <p:nvSpPr>
          <p:cNvPr id="8002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8002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55" name="Rectangle 155">
            <a:extLst>
              <a:ext uri="{FF2B5EF4-FFF2-40B4-BE49-F238E27FC236}">
                <a16:creationId xmlns:a16="http://schemas.microsoft.com/office/drawing/2014/main" id="{043D3B75-8E9B-4667-82F0-80E089A3340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6" name="Rectangle 156">
            <a:extLst>
              <a:ext uri="{FF2B5EF4-FFF2-40B4-BE49-F238E27FC236}">
                <a16:creationId xmlns:a16="http://schemas.microsoft.com/office/drawing/2014/main" id="{83AC6472-EC11-4490-923B-7AF862C0C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7" name="Rectangle 157">
            <a:extLst>
              <a:ext uri="{FF2B5EF4-FFF2-40B4-BE49-F238E27FC236}">
                <a16:creationId xmlns:a16="http://schemas.microsoft.com/office/drawing/2014/main" id="{1E0E706E-0829-438A-95EE-A7A161C269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AAA47654-DE81-43F7-9CD1-90E7E0366C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140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C169E161-66F1-482D-91CC-993D01B36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87470039-A343-4055-BF86-654E30D01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7EC53888-06CA-45C0-B90D-256820FA74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994C0-2696-45EE-B00A-8D6BB3728A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770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CC39A244-497C-45AF-ABF0-0CDD797BC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F10FD442-B18C-4D08-90A5-AC29422E0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2C6EBC0D-1BA3-441F-8F98-A5E1C4AB0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81EC7-6CA6-424D-9FC1-373C33F6D42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928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4F231832-C1C4-4AC9-8050-DC52883BC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FDFC5717-F891-4A59-8795-70C2999BF0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9F3C03FA-1606-4080-8558-0EAF592F2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943B0-BD37-4D2E-9018-40C9C904B6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483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C9A06A3C-5A48-40FA-8461-E96DE098B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F705B746-2DE1-403E-8D87-10BE76122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EFD1BB6C-C031-4807-BDA1-8ADB0478C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E2CD0-FA6B-430B-9B3A-F6233FD9B3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027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F1D1AA7C-F998-49D1-87A8-848B9C013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13F16D8A-2DE3-4C58-A4E5-77A6B6BB7A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109442C7-6004-402F-87CE-803B43BD2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E5794-5359-4887-9727-72DFC0FA39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743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54">
            <a:extLst>
              <a:ext uri="{FF2B5EF4-FFF2-40B4-BE49-F238E27FC236}">
                <a16:creationId xmlns:a16="http://schemas.microsoft.com/office/drawing/2014/main" id="{6E6EFFE6-EA66-4442-8C95-235A07085C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55">
            <a:extLst>
              <a:ext uri="{FF2B5EF4-FFF2-40B4-BE49-F238E27FC236}">
                <a16:creationId xmlns:a16="http://schemas.microsoft.com/office/drawing/2014/main" id="{75037FAF-2704-4E48-BEB1-23FC2BF53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56">
            <a:extLst>
              <a:ext uri="{FF2B5EF4-FFF2-40B4-BE49-F238E27FC236}">
                <a16:creationId xmlns:a16="http://schemas.microsoft.com/office/drawing/2014/main" id="{5C744092-2175-4768-9556-F84A20079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EB3B6-CEB7-4C99-86FF-00C2B87A28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593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54">
            <a:extLst>
              <a:ext uri="{FF2B5EF4-FFF2-40B4-BE49-F238E27FC236}">
                <a16:creationId xmlns:a16="http://schemas.microsoft.com/office/drawing/2014/main" id="{0469D350-5DF4-43E8-BA94-FBF6DD0B5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55">
            <a:extLst>
              <a:ext uri="{FF2B5EF4-FFF2-40B4-BE49-F238E27FC236}">
                <a16:creationId xmlns:a16="http://schemas.microsoft.com/office/drawing/2014/main" id="{33BE784B-0F8F-40F5-8CB1-8DA564AE2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id="{32926433-3295-40AE-8082-17D53288B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96FE7-BF1F-4ABE-B960-2E98EC8CA9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73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>
            <a:extLst>
              <a:ext uri="{FF2B5EF4-FFF2-40B4-BE49-F238E27FC236}">
                <a16:creationId xmlns:a16="http://schemas.microsoft.com/office/drawing/2014/main" id="{5FA208B5-EE94-41F1-AE03-720FBB867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55">
            <a:extLst>
              <a:ext uri="{FF2B5EF4-FFF2-40B4-BE49-F238E27FC236}">
                <a16:creationId xmlns:a16="http://schemas.microsoft.com/office/drawing/2014/main" id="{6E5600B6-347A-4722-B9BE-8DACACEB28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56">
            <a:extLst>
              <a:ext uri="{FF2B5EF4-FFF2-40B4-BE49-F238E27FC236}">
                <a16:creationId xmlns:a16="http://schemas.microsoft.com/office/drawing/2014/main" id="{757F18F9-018C-4C92-838F-481BD40D8A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71564-54AA-47EC-85AA-CCC87DB618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730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C717BAD7-4129-49C2-9788-67BB96F4F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EF22A60A-5774-47FA-BE42-A0DACD01F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4054ADB1-1FD2-440D-BA89-AA2A03C73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64D30-710E-45C6-8686-E38FFDAD736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10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2EE59DD8-64DE-4DCE-994C-790A87433B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CBEDDB42-AA56-4F8B-8312-1635ED1A9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9267CBC9-59FD-4326-8626-14AAD9C7B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8814F-6D77-499B-A022-E27BB21806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803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8CC99DB0-6751-4D7B-965A-A1B3F192B38A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DBEF3AE0-0409-4DAA-80FA-0D063C33FE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>
                <a:extLst>
                  <a:ext uri="{FF2B5EF4-FFF2-40B4-BE49-F238E27FC236}">
                    <a16:creationId xmlns:a16="http://schemas.microsoft.com/office/drawing/2014/main" id="{9F2053DA-EAEE-4094-823B-82E1F52C47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0" name="Freeform 5">
                <a:extLst>
                  <a:ext uri="{FF2B5EF4-FFF2-40B4-BE49-F238E27FC236}">
                    <a16:creationId xmlns:a16="http://schemas.microsoft.com/office/drawing/2014/main" id="{8D28C5E4-B865-4C41-AF46-6659DE7EFD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1" name="Freeform 6">
                <a:extLst>
                  <a:ext uri="{FF2B5EF4-FFF2-40B4-BE49-F238E27FC236}">
                    <a16:creationId xmlns:a16="http://schemas.microsoft.com/office/drawing/2014/main" id="{2A74DB2E-57A8-4C0B-B828-7BFA10AC10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2" name="Freeform 7">
                <a:extLst>
                  <a:ext uri="{FF2B5EF4-FFF2-40B4-BE49-F238E27FC236}">
                    <a16:creationId xmlns:a16="http://schemas.microsoft.com/office/drawing/2014/main" id="{3CA94E93-587B-4ADB-B3D8-5F0222A421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3" name="Freeform 8">
                <a:extLst>
                  <a:ext uri="{FF2B5EF4-FFF2-40B4-BE49-F238E27FC236}">
                    <a16:creationId xmlns:a16="http://schemas.microsoft.com/office/drawing/2014/main" id="{5E9A34B9-87AA-44D2-A65C-9D719B14535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4" name="Freeform 9">
                <a:extLst>
                  <a:ext uri="{FF2B5EF4-FFF2-40B4-BE49-F238E27FC236}">
                    <a16:creationId xmlns:a16="http://schemas.microsoft.com/office/drawing/2014/main" id="{77136668-F148-4CB9-B003-2D9435DFD1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5" name="Freeform 10">
                <a:extLst>
                  <a:ext uri="{FF2B5EF4-FFF2-40B4-BE49-F238E27FC236}">
                    <a16:creationId xmlns:a16="http://schemas.microsoft.com/office/drawing/2014/main" id="{238A0400-1220-4B05-998E-5B773FD30D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6" name="Freeform 11">
                <a:extLst>
                  <a:ext uri="{FF2B5EF4-FFF2-40B4-BE49-F238E27FC236}">
                    <a16:creationId xmlns:a16="http://schemas.microsoft.com/office/drawing/2014/main" id="{217E4C65-A8FB-416C-B9FF-E44B5992F7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7" name="Freeform 12">
                <a:extLst>
                  <a:ext uri="{FF2B5EF4-FFF2-40B4-BE49-F238E27FC236}">
                    <a16:creationId xmlns:a16="http://schemas.microsoft.com/office/drawing/2014/main" id="{57F2AC43-EA5E-419C-B314-DCDEAC04A0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8" name="Freeform 13">
                <a:extLst>
                  <a:ext uri="{FF2B5EF4-FFF2-40B4-BE49-F238E27FC236}">
                    <a16:creationId xmlns:a16="http://schemas.microsoft.com/office/drawing/2014/main" id="{9DA0C262-A9F3-47CE-95D3-E9196FA48E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9" name="Freeform 14">
                <a:extLst>
                  <a:ext uri="{FF2B5EF4-FFF2-40B4-BE49-F238E27FC236}">
                    <a16:creationId xmlns:a16="http://schemas.microsoft.com/office/drawing/2014/main" id="{8A37EA51-0B74-468A-B7DD-48FE1F2E61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0" name="Freeform 15">
                <a:extLst>
                  <a:ext uri="{FF2B5EF4-FFF2-40B4-BE49-F238E27FC236}">
                    <a16:creationId xmlns:a16="http://schemas.microsoft.com/office/drawing/2014/main" id="{4879C526-D036-4776-955B-B0C648D1E47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1" name="Freeform 16">
                <a:extLst>
                  <a:ext uri="{FF2B5EF4-FFF2-40B4-BE49-F238E27FC236}">
                    <a16:creationId xmlns:a16="http://schemas.microsoft.com/office/drawing/2014/main" id="{B6B7D99B-2695-467A-BC7A-A729AB91F2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3" name="Group 17">
              <a:extLst>
                <a:ext uri="{FF2B5EF4-FFF2-40B4-BE49-F238E27FC236}">
                  <a16:creationId xmlns:a16="http://schemas.microsoft.com/office/drawing/2014/main" id="{6E0EE3BD-EA73-4A25-BB2C-31417CD912B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>
                <a:extLst>
                  <a:ext uri="{FF2B5EF4-FFF2-40B4-BE49-F238E27FC236}">
                    <a16:creationId xmlns:a16="http://schemas.microsoft.com/office/drawing/2014/main" id="{CBB78253-7653-4D7E-85DB-8F5DAF37B8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5" name="Rectangle 19">
                <a:extLst>
                  <a:ext uri="{FF2B5EF4-FFF2-40B4-BE49-F238E27FC236}">
                    <a16:creationId xmlns:a16="http://schemas.microsoft.com/office/drawing/2014/main" id="{A8B6FBE6-391E-4257-84CF-5558F53300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6" name="Rectangle 20">
                <a:extLst>
                  <a:ext uri="{FF2B5EF4-FFF2-40B4-BE49-F238E27FC236}">
                    <a16:creationId xmlns:a16="http://schemas.microsoft.com/office/drawing/2014/main" id="{5B0326AF-3731-457D-9422-CAE161EA59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7" name="Rectangle 21">
                <a:extLst>
                  <a:ext uri="{FF2B5EF4-FFF2-40B4-BE49-F238E27FC236}">
                    <a16:creationId xmlns:a16="http://schemas.microsoft.com/office/drawing/2014/main" id="{6D2B8DBA-C3B0-436D-A7C7-A5B7DFB451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8" name="Rectangle 22">
                <a:extLst>
                  <a:ext uri="{FF2B5EF4-FFF2-40B4-BE49-F238E27FC236}">
                    <a16:creationId xmlns:a16="http://schemas.microsoft.com/office/drawing/2014/main" id="{BC004CFF-D909-4598-9496-8539237BC9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9" name="Rectangle 23">
                <a:extLst>
                  <a:ext uri="{FF2B5EF4-FFF2-40B4-BE49-F238E27FC236}">
                    <a16:creationId xmlns:a16="http://schemas.microsoft.com/office/drawing/2014/main" id="{2DC2888B-0FD2-46A3-87AC-B308A10481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0" name="Rectangle 24">
                <a:extLst>
                  <a:ext uri="{FF2B5EF4-FFF2-40B4-BE49-F238E27FC236}">
                    <a16:creationId xmlns:a16="http://schemas.microsoft.com/office/drawing/2014/main" id="{A35795F5-7B70-4212-AA84-6DEB04D1B9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1" name="Rectangle 25">
                <a:extLst>
                  <a:ext uri="{FF2B5EF4-FFF2-40B4-BE49-F238E27FC236}">
                    <a16:creationId xmlns:a16="http://schemas.microsoft.com/office/drawing/2014/main" id="{6F18E351-2746-4362-9837-AB867FD977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2" name="Rectangle 26">
                <a:extLst>
                  <a:ext uri="{FF2B5EF4-FFF2-40B4-BE49-F238E27FC236}">
                    <a16:creationId xmlns:a16="http://schemas.microsoft.com/office/drawing/2014/main" id="{99602948-B25B-4D84-A300-0B58E84B47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3" name="Rectangle 27">
                <a:extLst>
                  <a:ext uri="{FF2B5EF4-FFF2-40B4-BE49-F238E27FC236}">
                    <a16:creationId xmlns:a16="http://schemas.microsoft.com/office/drawing/2014/main" id="{820BD3FF-9416-465E-9284-9CE3C33343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4" name="Rectangle 28">
                <a:extLst>
                  <a:ext uri="{FF2B5EF4-FFF2-40B4-BE49-F238E27FC236}">
                    <a16:creationId xmlns:a16="http://schemas.microsoft.com/office/drawing/2014/main" id="{A381E2CD-9159-4181-98CF-2BAD3326D3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5" name="Rectangle 29">
                <a:extLst>
                  <a:ext uri="{FF2B5EF4-FFF2-40B4-BE49-F238E27FC236}">
                    <a16:creationId xmlns:a16="http://schemas.microsoft.com/office/drawing/2014/main" id="{C8C0E578-E2BB-448D-9AAA-1F995E86BC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6" name="Rectangle 30">
                <a:extLst>
                  <a:ext uri="{FF2B5EF4-FFF2-40B4-BE49-F238E27FC236}">
                    <a16:creationId xmlns:a16="http://schemas.microsoft.com/office/drawing/2014/main" id="{91E058F3-E273-4D7D-A3F8-963999F590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7" name="Rectangle 31">
                <a:extLst>
                  <a:ext uri="{FF2B5EF4-FFF2-40B4-BE49-F238E27FC236}">
                    <a16:creationId xmlns:a16="http://schemas.microsoft.com/office/drawing/2014/main" id="{94007B6D-9375-487C-A4D4-BA6BEBD363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8" name="Rectangle 32">
                <a:extLst>
                  <a:ext uri="{FF2B5EF4-FFF2-40B4-BE49-F238E27FC236}">
                    <a16:creationId xmlns:a16="http://schemas.microsoft.com/office/drawing/2014/main" id="{32F2D23A-0796-46F2-88E0-C975D55A9F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9" name="Rectangle 33">
                <a:extLst>
                  <a:ext uri="{FF2B5EF4-FFF2-40B4-BE49-F238E27FC236}">
                    <a16:creationId xmlns:a16="http://schemas.microsoft.com/office/drawing/2014/main" id="{3638E52B-96FF-434B-A59D-30CEE26F07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0" name="Rectangle 34">
                <a:extLst>
                  <a:ext uri="{FF2B5EF4-FFF2-40B4-BE49-F238E27FC236}">
                    <a16:creationId xmlns:a16="http://schemas.microsoft.com/office/drawing/2014/main" id="{F663DEAF-7F06-44E9-96C7-F4D65C6F31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1" name="Rectangle 35">
                <a:extLst>
                  <a:ext uri="{FF2B5EF4-FFF2-40B4-BE49-F238E27FC236}">
                    <a16:creationId xmlns:a16="http://schemas.microsoft.com/office/drawing/2014/main" id="{C0536FD2-0DCD-4C74-9451-D6226CF7BB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2" name="Rectangle 36">
                <a:extLst>
                  <a:ext uri="{FF2B5EF4-FFF2-40B4-BE49-F238E27FC236}">
                    <a16:creationId xmlns:a16="http://schemas.microsoft.com/office/drawing/2014/main" id="{67E794FD-722D-4B63-9778-B5F6FE0762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3" name="Rectangle 37">
                <a:extLst>
                  <a:ext uri="{FF2B5EF4-FFF2-40B4-BE49-F238E27FC236}">
                    <a16:creationId xmlns:a16="http://schemas.microsoft.com/office/drawing/2014/main" id="{A0D4ED01-9090-407A-A051-8D419873A9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4" name="Rectangle 38">
                <a:extLst>
                  <a:ext uri="{FF2B5EF4-FFF2-40B4-BE49-F238E27FC236}">
                    <a16:creationId xmlns:a16="http://schemas.microsoft.com/office/drawing/2014/main" id="{68DF8E62-51BA-45FA-9300-F19F617DB3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5" name="Rectangle 39">
                <a:extLst>
                  <a:ext uri="{FF2B5EF4-FFF2-40B4-BE49-F238E27FC236}">
                    <a16:creationId xmlns:a16="http://schemas.microsoft.com/office/drawing/2014/main" id="{AEA12947-EFCD-4811-9704-4C32B21A49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6" name="Rectangle 40">
                <a:extLst>
                  <a:ext uri="{FF2B5EF4-FFF2-40B4-BE49-F238E27FC236}">
                    <a16:creationId xmlns:a16="http://schemas.microsoft.com/office/drawing/2014/main" id="{4A083A4F-825E-4500-A659-CCB1AA28DC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7" name="Rectangle 41">
                <a:extLst>
                  <a:ext uri="{FF2B5EF4-FFF2-40B4-BE49-F238E27FC236}">
                    <a16:creationId xmlns:a16="http://schemas.microsoft.com/office/drawing/2014/main" id="{5FA4A478-D005-43E8-8AEB-4ACFC38774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8" name="Rectangle 42">
                <a:extLst>
                  <a:ext uri="{FF2B5EF4-FFF2-40B4-BE49-F238E27FC236}">
                    <a16:creationId xmlns:a16="http://schemas.microsoft.com/office/drawing/2014/main" id="{6AF20B27-2DAB-48F2-832C-70FE952CCB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9" name="Rectangle 43">
                <a:extLst>
                  <a:ext uri="{FF2B5EF4-FFF2-40B4-BE49-F238E27FC236}">
                    <a16:creationId xmlns:a16="http://schemas.microsoft.com/office/drawing/2014/main" id="{4EF64405-72F0-415D-BEC6-47A8767D3F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0" name="Rectangle 44">
                <a:extLst>
                  <a:ext uri="{FF2B5EF4-FFF2-40B4-BE49-F238E27FC236}">
                    <a16:creationId xmlns:a16="http://schemas.microsoft.com/office/drawing/2014/main" id="{F7B60099-E032-4925-9B6E-C3552BA341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1" name="Rectangle 45">
                <a:extLst>
                  <a:ext uri="{FF2B5EF4-FFF2-40B4-BE49-F238E27FC236}">
                    <a16:creationId xmlns:a16="http://schemas.microsoft.com/office/drawing/2014/main" id="{F3DB866F-792A-432B-9CF7-1A711DE01F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2" name="Rectangle 46">
                <a:extLst>
                  <a:ext uri="{FF2B5EF4-FFF2-40B4-BE49-F238E27FC236}">
                    <a16:creationId xmlns:a16="http://schemas.microsoft.com/office/drawing/2014/main" id="{82E8DC36-0C9B-488E-B0FD-4858D99295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3" name="Rectangle 47">
                <a:extLst>
                  <a:ext uri="{FF2B5EF4-FFF2-40B4-BE49-F238E27FC236}">
                    <a16:creationId xmlns:a16="http://schemas.microsoft.com/office/drawing/2014/main" id="{7ECCF3B3-5A22-4AAD-BD99-A41E2A4F81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4" name="Rectangle 48">
                <a:extLst>
                  <a:ext uri="{FF2B5EF4-FFF2-40B4-BE49-F238E27FC236}">
                    <a16:creationId xmlns:a16="http://schemas.microsoft.com/office/drawing/2014/main" id="{2E1F98F6-A959-409A-A660-1F180FC860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5" name="Rectangle 49">
                <a:extLst>
                  <a:ext uri="{FF2B5EF4-FFF2-40B4-BE49-F238E27FC236}">
                    <a16:creationId xmlns:a16="http://schemas.microsoft.com/office/drawing/2014/main" id="{ABCBA71B-218E-4F2B-9F3E-0350375FBE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6" name="Rectangle 50">
                <a:extLst>
                  <a:ext uri="{FF2B5EF4-FFF2-40B4-BE49-F238E27FC236}">
                    <a16:creationId xmlns:a16="http://schemas.microsoft.com/office/drawing/2014/main" id="{6196A004-9125-498B-9233-C7F8A964A5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7" name="Rectangle 51">
                <a:extLst>
                  <a:ext uri="{FF2B5EF4-FFF2-40B4-BE49-F238E27FC236}">
                    <a16:creationId xmlns:a16="http://schemas.microsoft.com/office/drawing/2014/main" id="{91C97630-CD76-4167-8F1C-FC87E301B3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8" name="Rectangle 52">
                <a:extLst>
                  <a:ext uri="{FF2B5EF4-FFF2-40B4-BE49-F238E27FC236}">
                    <a16:creationId xmlns:a16="http://schemas.microsoft.com/office/drawing/2014/main" id="{3B40839B-4F04-436C-A92F-CBA1957195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9" name="Rectangle 53">
                <a:extLst>
                  <a:ext uri="{FF2B5EF4-FFF2-40B4-BE49-F238E27FC236}">
                    <a16:creationId xmlns:a16="http://schemas.microsoft.com/office/drawing/2014/main" id="{25060AEE-D097-42AA-A6F5-F590454F4E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0" name="Rectangle 54">
                <a:extLst>
                  <a:ext uri="{FF2B5EF4-FFF2-40B4-BE49-F238E27FC236}">
                    <a16:creationId xmlns:a16="http://schemas.microsoft.com/office/drawing/2014/main" id="{DA3F4E0C-B670-4A81-BF57-55FCFBFA4D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1" name="Rectangle 55">
                <a:extLst>
                  <a:ext uri="{FF2B5EF4-FFF2-40B4-BE49-F238E27FC236}">
                    <a16:creationId xmlns:a16="http://schemas.microsoft.com/office/drawing/2014/main" id="{3E7858DA-1EA4-45F6-915B-5815614CE9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2" name="Rectangle 56">
                <a:extLst>
                  <a:ext uri="{FF2B5EF4-FFF2-40B4-BE49-F238E27FC236}">
                    <a16:creationId xmlns:a16="http://schemas.microsoft.com/office/drawing/2014/main" id="{BE58A5A3-68AA-4AAC-8387-B501B521B3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3" name="Rectangle 57">
                <a:extLst>
                  <a:ext uri="{FF2B5EF4-FFF2-40B4-BE49-F238E27FC236}">
                    <a16:creationId xmlns:a16="http://schemas.microsoft.com/office/drawing/2014/main" id="{35E7CA45-A816-480E-B865-2A6DAB1243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4" name="Rectangle 58">
                <a:extLst>
                  <a:ext uri="{FF2B5EF4-FFF2-40B4-BE49-F238E27FC236}">
                    <a16:creationId xmlns:a16="http://schemas.microsoft.com/office/drawing/2014/main" id="{F54E763E-A5A4-4EF9-9938-6C99354797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5" name="Rectangle 59">
                <a:extLst>
                  <a:ext uri="{FF2B5EF4-FFF2-40B4-BE49-F238E27FC236}">
                    <a16:creationId xmlns:a16="http://schemas.microsoft.com/office/drawing/2014/main" id="{E7988393-E4CF-42A4-B1D6-18F0BBCF2C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6" name="Rectangle 60">
                <a:extLst>
                  <a:ext uri="{FF2B5EF4-FFF2-40B4-BE49-F238E27FC236}">
                    <a16:creationId xmlns:a16="http://schemas.microsoft.com/office/drawing/2014/main" id="{4961027A-1AD2-4B37-B8C1-CBE1B1DBD4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7" name="Rectangle 61">
                <a:extLst>
                  <a:ext uri="{FF2B5EF4-FFF2-40B4-BE49-F238E27FC236}">
                    <a16:creationId xmlns:a16="http://schemas.microsoft.com/office/drawing/2014/main" id="{409C4E14-44D3-4C3C-90E4-0FA384C4B4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8" name="Rectangle 62">
                <a:extLst>
                  <a:ext uri="{FF2B5EF4-FFF2-40B4-BE49-F238E27FC236}">
                    <a16:creationId xmlns:a16="http://schemas.microsoft.com/office/drawing/2014/main" id="{5D546924-82A7-41E4-9DF6-5C5339A18B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9" name="Rectangle 63">
                <a:extLst>
                  <a:ext uri="{FF2B5EF4-FFF2-40B4-BE49-F238E27FC236}">
                    <a16:creationId xmlns:a16="http://schemas.microsoft.com/office/drawing/2014/main" id="{444B3C63-F3DA-4BE9-AB37-45B8E0AD05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0" name="Rectangle 64">
                <a:extLst>
                  <a:ext uri="{FF2B5EF4-FFF2-40B4-BE49-F238E27FC236}">
                    <a16:creationId xmlns:a16="http://schemas.microsoft.com/office/drawing/2014/main" id="{8A7AF2DA-D0F5-40E3-9C19-FB45A41FF4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1" name="Rectangle 65">
                <a:extLst>
                  <a:ext uri="{FF2B5EF4-FFF2-40B4-BE49-F238E27FC236}">
                    <a16:creationId xmlns:a16="http://schemas.microsoft.com/office/drawing/2014/main" id="{10D06868-1B65-4C2D-A70F-86FD4A0F95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2" name="Rectangle 66">
                <a:extLst>
                  <a:ext uri="{FF2B5EF4-FFF2-40B4-BE49-F238E27FC236}">
                    <a16:creationId xmlns:a16="http://schemas.microsoft.com/office/drawing/2014/main" id="{0350C91F-A003-4156-ACE4-1F0BCA88A9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3" name="Rectangle 67">
                <a:extLst>
                  <a:ext uri="{FF2B5EF4-FFF2-40B4-BE49-F238E27FC236}">
                    <a16:creationId xmlns:a16="http://schemas.microsoft.com/office/drawing/2014/main" id="{101DC995-EC6E-4C6B-B5D8-E7ED4600B8F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4" name="Rectangle 68">
                <a:extLst>
                  <a:ext uri="{FF2B5EF4-FFF2-40B4-BE49-F238E27FC236}">
                    <a16:creationId xmlns:a16="http://schemas.microsoft.com/office/drawing/2014/main" id="{1BF55F6B-20F6-44C6-B8F9-14474F5191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5" name="Rectangle 69">
                <a:extLst>
                  <a:ext uri="{FF2B5EF4-FFF2-40B4-BE49-F238E27FC236}">
                    <a16:creationId xmlns:a16="http://schemas.microsoft.com/office/drawing/2014/main" id="{69B642B2-C49C-445C-84A8-1769AFDF84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6" name="Rectangle 70">
                <a:extLst>
                  <a:ext uri="{FF2B5EF4-FFF2-40B4-BE49-F238E27FC236}">
                    <a16:creationId xmlns:a16="http://schemas.microsoft.com/office/drawing/2014/main" id="{43ECA8C7-CFAA-423E-850F-FFE8477935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7" name="Rectangle 71">
                <a:extLst>
                  <a:ext uri="{FF2B5EF4-FFF2-40B4-BE49-F238E27FC236}">
                    <a16:creationId xmlns:a16="http://schemas.microsoft.com/office/drawing/2014/main" id="{EE735CB6-B347-43F3-9466-6B81F7DFB7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8" name="Rectangle 72">
                <a:extLst>
                  <a:ext uri="{FF2B5EF4-FFF2-40B4-BE49-F238E27FC236}">
                    <a16:creationId xmlns:a16="http://schemas.microsoft.com/office/drawing/2014/main" id="{1E374AE9-7357-4922-9327-FA7323E385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9" name="Rectangle 73">
                <a:extLst>
                  <a:ext uri="{FF2B5EF4-FFF2-40B4-BE49-F238E27FC236}">
                    <a16:creationId xmlns:a16="http://schemas.microsoft.com/office/drawing/2014/main" id="{878D68F0-E1AC-4ADA-8686-66236D5240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0" name="Rectangle 74">
                <a:extLst>
                  <a:ext uri="{FF2B5EF4-FFF2-40B4-BE49-F238E27FC236}">
                    <a16:creationId xmlns:a16="http://schemas.microsoft.com/office/drawing/2014/main" id="{C03EC7C1-057A-4A89-86F6-B174B2B6A8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1" name="Rectangle 75">
                <a:extLst>
                  <a:ext uri="{FF2B5EF4-FFF2-40B4-BE49-F238E27FC236}">
                    <a16:creationId xmlns:a16="http://schemas.microsoft.com/office/drawing/2014/main" id="{45ADAD0D-BA54-42B0-80AB-57EA4A3ADC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2" name="Rectangle 76">
                <a:extLst>
                  <a:ext uri="{FF2B5EF4-FFF2-40B4-BE49-F238E27FC236}">
                    <a16:creationId xmlns:a16="http://schemas.microsoft.com/office/drawing/2014/main" id="{CF8FC044-5ADF-4CA5-B201-4F09092EDF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3" name="Rectangle 77">
                <a:extLst>
                  <a:ext uri="{FF2B5EF4-FFF2-40B4-BE49-F238E27FC236}">
                    <a16:creationId xmlns:a16="http://schemas.microsoft.com/office/drawing/2014/main" id="{D577D239-3376-4F52-B9D2-4B955C24D8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4" name="Rectangle 78">
                <a:extLst>
                  <a:ext uri="{FF2B5EF4-FFF2-40B4-BE49-F238E27FC236}">
                    <a16:creationId xmlns:a16="http://schemas.microsoft.com/office/drawing/2014/main" id="{89A6ACE6-FDE6-460E-BD38-7189F48FEC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5" name="Rectangle 79">
                <a:extLst>
                  <a:ext uri="{FF2B5EF4-FFF2-40B4-BE49-F238E27FC236}">
                    <a16:creationId xmlns:a16="http://schemas.microsoft.com/office/drawing/2014/main" id="{29CC41A7-17BB-49D4-A906-1D6CE2058E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6" name="Rectangle 80">
                <a:extLst>
                  <a:ext uri="{FF2B5EF4-FFF2-40B4-BE49-F238E27FC236}">
                    <a16:creationId xmlns:a16="http://schemas.microsoft.com/office/drawing/2014/main" id="{524C3750-7FD7-463A-9C34-308FDBA84F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7" name="Freeform 81">
                <a:extLst>
                  <a:ext uri="{FF2B5EF4-FFF2-40B4-BE49-F238E27FC236}">
                    <a16:creationId xmlns:a16="http://schemas.microsoft.com/office/drawing/2014/main" id="{D529DD9E-BC96-49A5-8F17-DC1BE5F8467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8" name="Rectangle 82">
                <a:extLst>
                  <a:ext uri="{FF2B5EF4-FFF2-40B4-BE49-F238E27FC236}">
                    <a16:creationId xmlns:a16="http://schemas.microsoft.com/office/drawing/2014/main" id="{BF9707ED-F735-469F-862F-FD60DD3C29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9" name="Rectangle 83">
                <a:extLst>
                  <a:ext uri="{FF2B5EF4-FFF2-40B4-BE49-F238E27FC236}">
                    <a16:creationId xmlns:a16="http://schemas.microsoft.com/office/drawing/2014/main" id="{7BF66031-4FC0-4748-BE2B-656E46F987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0" name="Rectangle 84">
                <a:extLst>
                  <a:ext uri="{FF2B5EF4-FFF2-40B4-BE49-F238E27FC236}">
                    <a16:creationId xmlns:a16="http://schemas.microsoft.com/office/drawing/2014/main" id="{9ECE4CFC-A7C2-4886-B459-834E8CBBBB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1" name="Rectangle 85">
                <a:extLst>
                  <a:ext uri="{FF2B5EF4-FFF2-40B4-BE49-F238E27FC236}">
                    <a16:creationId xmlns:a16="http://schemas.microsoft.com/office/drawing/2014/main" id="{CBDAF27C-67F2-4C65-AA85-FB127A4E13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2" name="Rectangle 86">
                <a:extLst>
                  <a:ext uri="{FF2B5EF4-FFF2-40B4-BE49-F238E27FC236}">
                    <a16:creationId xmlns:a16="http://schemas.microsoft.com/office/drawing/2014/main" id="{352CFCA4-DA5C-457A-BA92-206C73B564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3" name="Rectangle 87">
                <a:extLst>
                  <a:ext uri="{FF2B5EF4-FFF2-40B4-BE49-F238E27FC236}">
                    <a16:creationId xmlns:a16="http://schemas.microsoft.com/office/drawing/2014/main" id="{8B2B4AD8-43D2-4C0C-B15D-3FF1C2E86B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4" name="Rectangle 88">
                <a:extLst>
                  <a:ext uri="{FF2B5EF4-FFF2-40B4-BE49-F238E27FC236}">
                    <a16:creationId xmlns:a16="http://schemas.microsoft.com/office/drawing/2014/main" id="{A4F98BEC-C922-44CE-B93C-778F35D595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5" name="Rectangle 89">
                <a:extLst>
                  <a:ext uri="{FF2B5EF4-FFF2-40B4-BE49-F238E27FC236}">
                    <a16:creationId xmlns:a16="http://schemas.microsoft.com/office/drawing/2014/main" id="{EA25D9B8-EFD9-4F6A-8D6C-B0605D4C37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6" name="Rectangle 90">
                <a:extLst>
                  <a:ext uri="{FF2B5EF4-FFF2-40B4-BE49-F238E27FC236}">
                    <a16:creationId xmlns:a16="http://schemas.microsoft.com/office/drawing/2014/main" id="{BEB82D7A-6B75-44DC-BB3C-4209300B1B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7" name="Rectangle 91">
                <a:extLst>
                  <a:ext uri="{FF2B5EF4-FFF2-40B4-BE49-F238E27FC236}">
                    <a16:creationId xmlns:a16="http://schemas.microsoft.com/office/drawing/2014/main" id="{975782BE-F5E9-468E-BF2B-CE84E8299A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8" name="Rectangle 92">
                <a:extLst>
                  <a:ext uri="{FF2B5EF4-FFF2-40B4-BE49-F238E27FC236}">
                    <a16:creationId xmlns:a16="http://schemas.microsoft.com/office/drawing/2014/main" id="{1EE51127-AEAC-4ACB-ADAA-D9965A3377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9" name="Rectangle 93">
                <a:extLst>
                  <a:ext uri="{FF2B5EF4-FFF2-40B4-BE49-F238E27FC236}">
                    <a16:creationId xmlns:a16="http://schemas.microsoft.com/office/drawing/2014/main" id="{C405C764-837B-42F5-B9AF-C081771DC1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0" name="Rectangle 94">
                <a:extLst>
                  <a:ext uri="{FF2B5EF4-FFF2-40B4-BE49-F238E27FC236}">
                    <a16:creationId xmlns:a16="http://schemas.microsoft.com/office/drawing/2014/main" id="{19252014-6519-42BC-ADE4-FC569CB546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1" name="Rectangle 95">
                <a:extLst>
                  <a:ext uri="{FF2B5EF4-FFF2-40B4-BE49-F238E27FC236}">
                    <a16:creationId xmlns:a16="http://schemas.microsoft.com/office/drawing/2014/main" id="{B46358D5-9BFC-4195-BA42-3540B9CABA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2" name="Rectangle 96">
                <a:extLst>
                  <a:ext uri="{FF2B5EF4-FFF2-40B4-BE49-F238E27FC236}">
                    <a16:creationId xmlns:a16="http://schemas.microsoft.com/office/drawing/2014/main" id="{88CB1466-B82F-4508-9731-D6B137297C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3" name="Rectangle 97">
                <a:extLst>
                  <a:ext uri="{FF2B5EF4-FFF2-40B4-BE49-F238E27FC236}">
                    <a16:creationId xmlns:a16="http://schemas.microsoft.com/office/drawing/2014/main" id="{401EED7F-B00E-4485-9145-E62861A14E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4" name="Rectangle 98">
                <a:extLst>
                  <a:ext uri="{FF2B5EF4-FFF2-40B4-BE49-F238E27FC236}">
                    <a16:creationId xmlns:a16="http://schemas.microsoft.com/office/drawing/2014/main" id="{A03DC0B0-DD60-424D-B71F-FE884D08AD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5" name="Rectangle 99">
                <a:extLst>
                  <a:ext uri="{FF2B5EF4-FFF2-40B4-BE49-F238E27FC236}">
                    <a16:creationId xmlns:a16="http://schemas.microsoft.com/office/drawing/2014/main" id="{AE5E59E8-0BDD-4EDB-AE2F-48360437D9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6" name="Rectangle 100">
                <a:extLst>
                  <a:ext uri="{FF2B5EF4-FFF2-40B4-BE49-F238E27FC236}">
                    <a16:creationId xmlns:a16="http://schemas.microsoft.com/office/drawing/2014/main" id="{C30A38DC-7ABF-429E-8C5E-8D38D49309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7" name="Rectangle 101">
                <a:extLst>
                  <a:ext uri="{FF2B5EF4-FFF2-40B4-BE49-F238E27FC236}">
                    <a16:creationId xmlns:a16="http://schemas.microsoft.com/office/drawing/2014/main" id="{38C8931A-3BF6-4EB2-8129-38459FF3F0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8" name="Rectangle 102">
                <a:extLst>
                  <a:ext uri="{FF2B5EF4-FFF2-40B4-BE49-F238E27FC236}">
                    <a16:creationId xmlns:a16="http://schemas.microsoft.com/office/drawing/2014/main" id="{44B835EB-D65B-430D-A1EB-59FAA4ECC9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9" name="Rectangle 103">
                <a:extLst>
                  <a:ext uri="{FF2B5EF4-FFF2-40B4-BE49-F238E27FC236}">
                    <a16:creationId xmlns:a16="http://schemas.microsoft.com/office/drawing/2014/main" id="{794D9F76-FB27-4F1C-8FE7-C8A0F85FFE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0" name="Rectangle 104">
                <a:extLst>
                  <a:ext uri="{FF2B5EF4-FFF2-40B4-BE49-F238E27FC236}">
                    <a16:creationId xmlns:a16="http://schemas.microsoft.com/office/drawing/2014/main" id="{EAD59348-D033-494B-9587-69340EDA39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1" name="Rectangle 105">
                <a:extLst>
                  <a:ext uri="{FF2B5EF4-FFF2-40B4-BE49-F238E27FC236}">
                    <a16:creationId xmlns:a16="http://schemas.microsoft.com/office/drawing/2014/main" id="{D61CCD91-BC85-44F7-98CD-3A28944A44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2" name="Rectangle 106">
                <a:extLst>
                  <a:ext uri="{FF2B5EF4-FFF2-40B4-BE49-F238E27FC236}">
                    <a16:creationId xmlns:a16="http://schemas.microsoft.com/office/drawing/2014/main" id="{7DCDF4E1-87C7-4EED-B4F9-56554DC0A6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3" name="Rectangle 107">
                <a:extLst>
                  <a:ext uri="{FF2B5EF4-FFF2-40B4-BE49-F238E27FC236}">
                    <a16:creationId xmlns:a16="http://schemas.microsoft.com/office/drawing/2014/main" id="{9B3A789B-A739-4F0B-AC8A-5A02124115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4" name="Rectangle 108">
                <a:extLst>
                  <a:ext uri="{FF2B5EF4-FFF2-40B4-BE49-F238E27FC236}">
                    <a16:creationId xmlns:a16="http://schemas.microsoft.com/office/drawing/2014/main" id="{D8BC08D7-3719-42BA-9E08-622E628D21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5" name="Rectangle 109">
                <a:extLst>
                  <a:ext uri="{FF2B5EF4-FFF2-40B4-BE49-F238E27FC236}">
                    <a16:creationId xmlns:a16="http://schemas.microsoft.com/office/drawing/2014/main" id="{B9A688C3-A366-4EED-99CA-DF41F33851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6" name="Rectangle 110">
                <a:extLst>
                  <a:ext uri="{FF2B5EF4-FFF2-40B4-BE49-F238E27FC236}">
                    <a16:creationId xmlns:a16="http://schemas.microsoft.com/office/drawing/2014/main" id="{5110CBD3-C06D-4ABE-8A80-71D75A8FF5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7" name="Rectangle 111">
                <a:extLst>
                  <a:ext uri="{FF2B5EF4-FFF2-40B4-BE49-F238E27FC236}">
                    <a16:creationId xmlns:a16="http://schemas.microsoft.com/office/drawing/2014/main" id="{B204B5A5-826F-4D2D-863C-4760171720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8" name="Rectangle 112">
                <a:extLst>
                  <a:ext uri="{FF2B5EF4-FFF2-40B4-BE49-F238E27FC236}">
                    <a16:creationId xmlns:a16="http://schemas.microsoft.com/office/drawing/2014/main" id="{54A69C80-A886-4280-B52F-765285B691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9" name="Rectangle 113">
                <a:extLst>
                  <a:ext uri="{FF2B5EF4-FFF2-40B4-BE49-F238E27FC236}">
                    <a16:creationId xmlns:a16="http://schemas.microsoft.com/office/drawing/2014/main" id="{E6DE4187-390B-4A04-ABB3-20D11BF292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0" name="Rectangle 114">
                <a:extLst>
                  <a:ext uri="{FF2B5EF4-FFF2-40B4-BE49-F238E27FC236}">
                    <a16:creationId xmlns:a16="http://schemas.microsoft.com/office/drawing/2014/main" id="{1F8A9E99-E11C-41D5-B72A-7A439BD38B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1" name="Rectangle 115">
                <a:extLst>
                  <a:ext uri="{FF2B5EF4-FFF2-40B4-BE49-F238E27FC236}">
                    <a16:creationId xmlns:a16="http://schemas.microsoft.com/office/drawing/2014/main" id="{9A6D0C8D-EA82-4E90-9469-577216C2AC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2" name="Rectangle 116">
                <a:extLst>
                  <a:ext uri="{FF2B5EF4-FFF2-40B4-BE49-F238E27FC236}">
                    <a16:creationId xmlns:a16="http://schemas.microsoft.com/office/drawing/2014/main" id="{63B6AB46-9DBD-42F8-B4A6-9DBEB2BFFF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3" name="Rectangle 117">
                <a:extLst>
                  <a:ext uri="{FF2B5EF4-FFF2-40B4-BE49-F238E27FC236}">
                    <a16:creationId xmlns:a16="http://schemas.microsoft.com/office/drawing/2014/main" id="{4AC0F440-D8EC-4872-BE39-650C649ED6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4" name="Rectangle 118">
                <a:extLst>
                  <a:ext uri="{FF2B5EF4-FFF2-40B4-BE49-F238E27FC236}">
                    <a16:creationId xmlns:a16="http://schemas.microsoft.com/office/drawing/2014/main" id="{01628306-E749-40D3-BFC0-A5AFD4A4C5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5" name="Rectangle 119">
                <a:extLst>
                  <a:ext uri="{FF2B5EF4-FFF2-40B4-BE49-F238E27FC236}">
                    <a16:creationId xmlns:a16="http://schemas.microsoft.com/office/drawing/2014/main" id="{9CA2CDB1-0DEC-4AC4-B6DD-8B4069FBCD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6" name="Rectangle 120">
                <a:extLst>
                  <a:ext uri="{FF2B5EF4-FFF2-40B4-BE49-F238E27FC236}">
                    <a16:creationId xmlns:a16="http://schemas.microsoft.com/office/drawing/2014/main" id="{30F9A518-503E-45A0-B052-DD12DAFB7A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7" name="Rectangle 121">
                <a:extLst>
                  <a:ext uri="{FF2B5EF4-FFF2-40B4-BE49-F238E27FC236}">
                    <a16:creationId xmlns:a16="http://schemas.microsoft.com/office/drawing/2014/main" id="{8A3B7F14-67C6-4159-8BF6-D96CBA5034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8" name="Rectangle 122">
                <a:extLst>
                  <a:ext uri="{FF2B5EF4-FFF2-40B4-BE49-F238E27FC236}">
                    <a16:creationId xmlns:a16="http://schemas.microsoft.com/office/drawing/2014/main" id="{E0986D8C-1F02-4B7D-B6DB-34F06E6520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9" name="Rectangle 123">
                <a:extLst>
                  <a:ext uri="{FF2B5EF4-FFF2-40B4-BE49-F238E27FC236}">
                    <a16:creationId xmlns:a16="http://schemas.microsoft.com/office/drawing/2014/main" id="{918C7A45-127A-4A5C-B29F-69032B3DBC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0" name="Rectangle 124">
                <a:extLst>
                  <a:ext uri="{FF2B5EF4-FFF2-40B4-BE49-F238E27FC236}">
                    <a16:creationId xmlns:a16="http://schemas.microsoft.com/office/drawing/2014/main" id="{BE650CC9-204B-47EF-A299-2DB2F4B224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1" name="Rectangle 125">
                <a:extLst>
                  <a:ext uri="{FF2B5EF4-FFF2-40B4-BE49-F238E27FC236}">
                    <a16:creationId xmlns:a16="http://schemas.microsoft.com/office/drawing/2014/main" id="{89B0F74B-1A9D-4B50-ADCC-23E15830F1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2" name="Rectangle 126">
                <a:extLst>
                  <a:ext uri="{FF2B5EF4-FFF2-40B4-BE49-F238E27FC236}">
                    <a16:creationId xmlns:a16="http://schemas.microsoft.com/office/drawing/2014/main" id="{96E5DEDC-ADED-4B58-B41C-EA2F51FD97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3" name="Rectangle 127">
                <a:extLst>
                  <a:ext uri="{FF2B5EF4-FFF2-40B4-BE49-F238E27FC236}">
                    <a16:creationId xmlns:a16="http://schemas.microsoft.com/office/drawing/2014/main" id="{FA5A357E-6BD3-436F-8AD2-B110B50A59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4" name="Rectangle 128">
                <a:extLst>
                  <a:ext uri="{FF2B5EF4-FFF2-40B4-BE49-F238E27FC236}">
                    <a16:creationId xmlns:a16="http://schemas.microsoft.com/office/drawing/2014/main" id="{6EF52784-AC19-4774-AF91-603079C627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5" name="Rectangle 129">
                <a:extLst>
                  <a:ext uri="{FF2B5EF4-FFF2-40B4-BE49-F238E27FC236}">
                    <a16:creationId xmlns:a16="http://schemas.microsoft.com/office/drawing/2014/main" id="{DC1FE10C-B4C8-4B84-B6A1-E34210A27A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6" name="Rectangle 130">
                <a:extLst>
                  <a:ext uri="{FF2B5EF4-FFF2-40B4-BE49-F238E27FC236}">
                    <a16:creationId xmlns:a16="http://schemas.microsoft.com/office/drawing/2014/main" id="{0176468E-E314-4BCB-B335-761F44F6F8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7" name="Rectangle 131">
                <a:extLst>
                  <a:ext uri="{FF2B5EF4-FFF2-40B4-BE49-F238E27FC236}">
                    <a16:creationId xmlns:a16="http://schemas.microsoft.com/office/drawing/2014/main" id="{2C4899FC-C73E-412F-A212-D0D115F5EF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8" name="Rectangle 132">
                <a:extLst>
                  <a:ext uri="{FF2B5EF4-FFF2-40B4-BE49-F238E27FC236}">
                    <a16:creationId xmlns:a16="http://schemas.microsoft.com/office/drawing/2014/main" id="{A9EF64B5-6641-4BF1-87B3-1CCC2059C5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9" name="Rectangle 133">
                <a:extLst>
                  <a:ext uri="{FF2B5EF4-FFF2-40B4-BE49-F238E27FC236}">
                    <a16:creationId xmlns:a16="http://schemas.microsoft.com/office/drawing/2014/main" id="{1540A235-2E1F-448A-8EE8-BCE6E2030F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0" name="Rectangle 134">
                <a:extLst>
                  <a:ext uri="{FF2B5EF4-FFF2-40B4-BE49-F238E27FC236}">
                    <a16:creationId xmlns:a16="http://schemas.microsoft.com/office/drawing/2014/main" id="{7AE50C75-00D8-482B-84DA-2330CFFB36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1" name="Rectangle 135">
                <a:extLst>
                  <a:ext uri="{FF2B5EF4-FFF2-40B4-BE49-F238E27FC236}">
                    <a16:creationId xmlns:a16="http://schemas.microsoft.com/office/drawing/2014/main" id="{30E335C5-5275-4F94-BCB2-0BFF660A65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2" name="Rectangle 136">
                <a:extLst>
                  <a:ext uri="{FF2B5EF4-FFF2-40B4-BE49-F238E27FC236}">
                    <a16:creationId xmlns:a16="http://schemas.microsoft.com/office/drawing/2014/main" id="{C5FE4C1D-9709-4C23-875C-9A71902D5A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3" name="Rectangle 137">
                <a:extLst>
                  <a:ext uri="{FF2B5EF4-FFF2-40B4-BE49-F238E27FC236}">
                    <a16:creationId xmlns:a16="http://schemas.microsoft.com/office/drawing/2014/main" id="{26EFF22E-9B18-4487-B71B-3F32B2ECC4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4" name="Freeform 138">
                <a:extLst>
                  <a:ext uri="{FF2B5EF4-FFF2-40B4-BE49-F238E27FC236}">
                    <a16:creationId xmlns:a16="http://schemas.microsoft.com/office/drawing/2014/main" id="{3F47BA44-F68E-4DA7-89AE-BE73839B9A4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5" name="Freeform 139">
                <a:extLst>
                  <a:ext uri="{FF2B5EF4-FFF2-40B4-BE49-F238E27FC236}">
                    <a16:creationId xmlns:a16="http://schemas.microsoft.com/office/drawing/2014/main" id="{60615646-206F-4E13-8C94-783FED6041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6" name="Freeform 140">
                <a:extLst>
                  <a:ext uri="{FF2B5EF4-FFF2-40B4-BE49-F238E27FC236}">
                    <a16:creationId xmlns:a16="http://schemas.microsoft.com/office/drawing/2014/main" id="{24CE7FB6-2449-42E7-AA84-72FD4E06DDF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7" name="Freeform 141">
                <a:extLst>
                  <a:ext uri="{FF2B5EF4-FFF2-40B4-BE49-F238E27FC236}">
                    <a16:creationId xmlns:a16="http://schemas.microsoft.com/office/drawing/2014/main" id="{9C7A64AE-A1A7-4FC2-A5C4-454020AEA11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8" name="Freeform 142">
                <a:extLst>
                  <a:ext uri="{FF2B5EF4-FFF2-40B4-BE49-F238E27FC236}">
                    <a16:creationId xmlns:a16="http://schemas.microsoft.com/office/drawing/2014/main" id="{A69BCA09-1B00-4A91-BF2D-AAC4A1EB6E3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9" name="Freeform 143">
                <a:extLst>
                  <a:ext uri="{FF2B5EF4-FFF2-40B4-BE49-F238E27FC236}">
                    <a16:creationId xmlns:a16="http://schemas.microsoft.com/office/drawing/2014/main" id="{71891545-8ECC-4E4C-9D06-BC10470D3A0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0" name="Freeform 144">
                <a:extLst>
                  <a:ext uri="{FF2B5EF4-FFF2-40B4-BE49-F238E27FC236}">
                    <a16:creationId xmlns:a16="http://schemas.microsoft.com/office/drawing/2014/main" id="{2F3FAFC7-21EF-4F95-B88E-7DE347D6CD5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1" name="Freeform 145">
                <a:extLst>
                  <a:ext uri="{FF2B5EF4-FFF2-40B4-BE49-F238E27FC236}">
                    <a16:creationId xmlns:a16="http://schemas.microsoft.com/office/drawing/2014/main" id="{313769AD-B3C4-4E37-8C7A-4A01CD4F7C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2" name="Freeform 146">
                <a:extLst>
                  <a:ext uri="{FF2B5EF4-FFF2-40B4-BE49-F238E27FC236}">
                    <a16:creationId xmlns:a16="http://schemas.microsoft.com/office/drawing/2014/main" id="{2DDBCE9A-6B17-4A79-BE3B-BF695D24002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3" name="Rectangle 147">
                <a:extLst>
                  <a:ext uri="{FF2B5EF4-FFF2-40B4-BE49-F238E27FC236}">
                    <a16:creationId xmlns:a16="http://schemas.microsoft.com/office/drawing/2014/main" id="{547E057A-7846-4323-BFD9-0994600501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64" name="Rectangle 148">
                <a:extLst>
                  <a:ext uri="{FF2B5EF4-FFF2-40B4-BE49-F238E27FC236}">
                    <a16:creationId xmlns:a16="http://schemas.microsoft.com/office/drawing/2014/main" id="{FA0098A6-1B0E-4F1F-A663-C6133B1E1E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65" name="Freeform 149">
                <a:extLst>
                  <a:ext uri="{FF2B5EF4-FFF2-40B4-BE49-F238E27FC236}">
                    <a16:creationId xmlns:a16="http://schemas.microsoft.com/office/drawing/2014/main" id="{51E8B576-3ED1-4F3A-B356-9C3B21704AA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6" name="Freeform 150">
                <a:extLst>
                  <a:ext uri="{FF2B5EF4-FFF2-40B4-BE49-F238E27FC236}">
                    <a16:creationId xmlns:a16="http://schemas.microsoft.com/office/drawing/2014/main" id="{56B752DD-57F2-4600-99A3-F111FCBFEEA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999" name="Freeform 151">
                <a:extLst>
                  <a:ext uri="{FF2B5EF4-FFF2-40B4-BE49-F238E27FC236}">
                    <a16:creationId xmlns:a16="http://schemas.microsoft.com/office/drawing/2014/main" id="{A87BE61C-AFCF-4866-9B02-8B552CAC7DF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79000" name="Oval 152">
                <a:extLst>
                  <a:ext uri="{FF2B5EF4-FFF2-40B4-BE49-F238E27FC236}">
                    <a16:creationId xmlns:a16="http://schemas.microsoft.com/office/drawing/2014/main" id="{F9F6111B-CD1E-46FD-BD9E-B80B7F5355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</p:grpSp>
      <p:sp>
        <p:nvSpPr>
          <p:cNvPr id="79001" name="Rectangle 153">
            <a:extLst>
              <a:ext uri="{FF2B5EF4-FFF2-40B4-BE49-F238E27FC236}">
                <a16:creationId xmlns:a16="http://schemas.microsoft.com/office/drawing/2014/main" id="{8AFD795F-B924-4E93-AFC0-BC941A7CCD8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9002" name="Rectangle 154">
            <a:extLst>
              <a:ext uri="{FF2B5EF4-FFF2-40B4-BE49-F238E27FC236}">
                <a16:creationId xmlns:a16="http://schemas.microsoft.com/office/drawing/2014/main" id="{D159A36F-685A-4A72-BBF9-929F3CB9FB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9003" name="Rectangle 155">
            <a:extLst>
              <a:ext uri="{FF2B5EF4-FFF2-40B4-BE49-F238E27FC236}">
                <a16:creationId xmlns:a16="http://schemas.microsoft.com/office/drawing/2014/main" id="{D34ADB22-563D-4EFE-A5F0-AADF7C2B79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9004" name="Rectangle 156">
            <a:extLst>
              <a:ext uri="{FF2B5EF4-FFF2-40B4-BE49-F238E27FC236}">
                <a16:creationId xmlns:a16="http://schemas.microsoft.com/office/drawing/2014/main" id="{891087EA-F61B-4C4B-8A8C-03647DA581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94DCF7F7-E58F-4197-939C-0A4A473FFAE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9005" name="Rectangle 157">
            <a:extLst>
              <a:ext uri="{FF2B5EF4-FFF2-40B4-BE49-F238E27FC236}">
                <a16:creationId xmlns:a16="http://schemas.microsoft.com/office/drawing/2014/main" id="{0D792AB0-F52C-4439-B79E-3095057192E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d/Coat_of_arms_of_the_Czech_Republic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//upload.wikimedia.org/wikipedia/commons/a/ae/Czechoslovakia_COA_medium.svg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b/20_Korun_1926_Reverse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8/Edvard_Bene%C5%A1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20_Korun_1926_Reverse.jpg" TargetMode="External"/><Relationship Id="rId3" Type="http://schemas.openxmlformats.org/officeDocument/2006/relationships/hyperlink" Target="http://commons.wikimedia.org/wiki/File:Karel_Kram%C3%A1%C5%99.jpg" TargetMode="External"/><Relationship Id="rId7" Type="http://schemas.openxmlformats.org/officeDocument/2006/relationships/hyperlink" Target="https://upload.wikimedia.org/wikipedia/commons/9/9c/Prvn%C3%AD_%C4%8Ceskoslovensk%C3%A1_republika_do_1928.jpg" TargetMode="External"/><Relationship Id="rId2" Type="http://schemas.openxmlformats.org/officeDocument/2006/relationships/hyperlink" Target="http://upload.wikimedia.org/wikipedia/commons/b/bb/28._%C5%99%C3%ADjen_191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Czechoslovakia_COA_medium.svg" TargetMode="External"/><Relationship Id="rId5" Type="http://schemas.openxmlformats.org/officeDocument/2006/relationships/hyperlink" Target="http://cs.wikipedia.org/wiki/Soubor:Czechoslovakia_COA_small_2.svg" TargetMode="External"/><Relationship Id="rId4" Type="http://schemas.openxmlformats.org/officeDocument/2006/relationships/hyperlink" Target="http://commons.wikimedia.org/wiki/File:Alois_Ra%C5%A1%C3%ADn.jpg" TargetMode="External"/><Relationship Id="rId9" Type="http://schemas.openxmlformats.org/officeDocument/2006/relationships/hyperlink" Target="http://commons.wikimedia.org/wiki/File:Edvard_Bene%C5%A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d/Karel_Kram%C3%A1%C5%99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//upload.wikimedia.org/wikipedia/commons/7/73/Alois_Ra%C5%A1%C3%ADn.jpg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c/cb/Flag_of_the_Czech_Republic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a/Czechoslovakia_COA_small_2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//upload.wikimedia.org/wikipedia/commons/2/20/Small_coat_of_arms_of_the_Czech_Republic.svg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E90EA3B-682B-4744-AF99-3C25485BA73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7088" y="2349500"/>
            <a:ext cx="7921625" cy="352742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cs-CZ" sz="1500" dirty="0">
              <a:solidFill>
                <a:srgbClr val="898989"/>
              </a:solidFill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 dirty="0">
                <a:cs typeface="Arial" charset="0"/>
              </a:rPr>
              <a:t>N</a:t>
            </a:r>
            <a:r>
              <a:rPr lang="cs-CZ" sz="1600" b="1" dirty="0">
                <a:latin typeface="Arial"/>
                <a:cs typeface="Arial" charset="0"/>
              </a:rPr>
              <a:t>á</a:t>
            </a:r>
            <a:r>
              <a:rPr lang="cs-CZ" sz="1600" b="1" dirty="0">
                <a:cs typeface="Arial" charset="0"/>
              </a:rPr>
              <a:t>zev </a:t>
            </a:r>
            <a:r>
              <a:rPr lang="cs-CZ" sz="1600" b="1" dirty="0">
                <a:latin typeface="Arial"/>
                <a:cs typeface="Arial" charset="0"/>
              </a:rPr>
              <a:t>š</a:t>
            </a:r>
            <a:r>
              <a:rPr lang="cs-CZ" sz="1600" b="1" dirty="0">
                <a:cs typeface="Arial" charset="0"/>
              </a:rPr>
              <a:t>koly:</a:t>
            </a:r>
            <a:r>
              <a:rPr lang="cs-CZ" sz="1600" dirty="0">
                <a:cs typeface="Arial" charset="0"/>
              </a:rPr>
              <a:t> Středn</a:t>
            </a:r>
            <a:r>
              <a:rPr lang="cs-CZ" sz="1600" dirty="0">
                <a:latin typeface="Arial"/>
                <a:cs typeface="Arial" charset="0"/>
              </a:rPr>
              <a:t>í</a:t>
            </a:r>
            <a:r>
              <a:rPr lang="cs-CZ" sz="1600" dirty="0">
                <a:cs typeface="Arial" charset="0"/>
              </a:rPr>
              <a:t> průmyslov</a:t>
            </a:r>
            <a:r>
              <a:rPr lang="cs-CZ" sz="1600" dirty="0">
                <a:latin typeface="Arial"/>
                <a:cs typeface="Arial" charset="0"/>
              </a:rPr>
              <a:t>á</a:t>
            </a:r>
            <a:r>
              <a:rPr lang="cs-CZ" sz="1600" dirty="0">
                <a:cs typeface="Arial" charset="0"/>
              </a:rPr>
              <a:t> </a:t>
            </a:r>
            <a:r>
              <a:rPr lang="cs-CZ" sz="1600" dirty="0">
                <a:latin typeface="Arial"/>
                <a:cs typeface="Arial" charset="0"/>
              </a:rPr>
              <a:t>š</a:t>
            </a:r>
            <a:r>
              <a:rPr lang="cs-CZ" sz="1600" dirty="0">
                <a:cs typeface="Arial" charset="0"/>
              </a:rPr>
              <a:t>kola, Ostrava - V</a:t>
            </a:r>
            <a:r>
              <a:rPr lang="cs-CZ" sz="1600" dirty="0">
                <a:latin typeface="Arial"/>
                <a:cs typeface="Arial" charset="0"/>
              </a:rPr>
              <a:t>í</a:t>
            </a:r>
            <a:r>
              <a:rPr lang="cs-CZ" sz="1600" dirty="0">
                <a:cs typeface="Arial" charset="0"/>
              </a:rPr>
              <a:t>tkovice, př</a:t>
            </a:r>
            <a:r>
              <a:rPr lang="cs-CZ" sz="1600" dirty="0">
                <a:latin typeface="Arial"/>
                <a:cs typeface="Arial" charset="0"/>
              </a:rPr>
              <a:t>í</a:t>
            </a:r>
            <a:r>
              <a:rPr lang="cs-CZ" sz="1600" dirty="0">
                <a:cs typeface="Arial" charset="0"/>
              </a:rPr>
              <a:t>spěvkov</a:t>
            </a:r>
            <a:r>
              <a:rPr lang="cs-CZ" sz="1600" dirty="0">
                <a:latin typeface="Arial"/>
                <a:cs typeface="Arial" charset="0"/>
              </a:rPr>
              <a:t>á</a:t>
            </a:r>
            <a:r>
              <a:rPr lang="cs-CZ" sz="1600" dirty="0">
                <a:cs typeface="Arial" charset="0"/>
              </a:rPr>
              <a:t> organizace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1600" b="1" dirty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 dirty="0">
                <a:cs typeface="Arial" charset="0"/>
              </a:rPr>
              <a:t>Autor:</a:t>
            </a:r>
            <a:r>
              <a:rPr lang="cs-CZ" sz="1600" dirty="0">
                <a:cs typeface="Arial" charset="0"/>
              </a:rPr>
              <a:t> 		Mgr. Vanda Malurová</a:t>
            </a:r>
            <a:endParaRPr lang="cs-CZ" sz="1600" b="1" dirty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 dirty="0">
                <a:cs typeface="Arial" charset="0"/>
              </a:rPr>
              <a:t>Datum:</a:t>
            </a:r>
            <a:r>
              <a:rPr lang="cs-CZ" sz="1600" dirty="0">
                <a:cs typeface="Arial" charset="0"/>
              </a:rPr>
              <a:t> 		26. srpna 2012</a:t>
            </a:r>
            <a:endParaRPr lang="cs-CZ" sz="1600" b="1" dirty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 dirty="0">
                <a:cs typeface="Arial" charset="0"/>
              </a:rPr>
              <a:t>N</a:t>
            </a:r>
            <a:r>
              <a:rPr lang="cs-CZ" sz="1600" b="1" dirty="0">
                <a:latin typeface="Arial"/>
                <a:cs typeface="Arial" charset="0"/>
              </a:rPr>
              <a:t>á</a:t>
            </a:r>
            <a:r>
              <a:rPr lang="cs-CZ" sz="1600" b="1" dirty="0">
                <a:cs typeface="Arial" charset="0"/>
              </a:rPr>
              <a:t>zev:</a:t>
            </a:r>
            <a:r>
              <a:rPr lang="cs-CZ" sz="1600" dirty="0">
                <a:cs typeface="Arial" charset="0"/>
              </a:rPr>
              <a:t> 		VY_32_INOVACE_6.2.18</a:t>
            </a:r>
            <a:endParaRPr lang="cs-CZ" sz="1600" b="1" dirty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 dirty="0">
                <a:cs typeface="Arial" charset="0"/>
              </a:rPr>
              <a:t>Č</a:t>
            </a:r>
            <a:r>
              <a:rPr lang="cs-CZ" sz="1600" b="1" dirty="0">
                <a:latin typeface="Arial"/>
                <a:cs typeface="Arial" charset="0"/>
              </a:rPr>
              <a:t>í</a:t>
            </a:r>
            <a:r>
              <a:rPr lang="cs-CZ" sz="1600" b="1" dirty="0">
                <a:cs typeface="Arial" charset="0"/>
              </a:rPr>
              <a:t>slo projektu:</a:t>
            </a:r>
            <a:r>
              <a:rPr lang="cs-CZ" sz="1600" dirty="0">
                <a:cs typeface="Arial" charset="0"/>
              </a:rPr>
              <a:t> 	CZ.1.07/1.5.00/34.0125</a:t>
            </a:r>
            <a:endParaRPr lang="cs-CZ" sz="1600" b="1" dirty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 dirty="0">
                <a:cs typeface="Arial" charset="0"/>
              </a:rPr>
              <a:t>T</a:t>
            </a:r>
            <a:r>
              <a:rPr lang="cs-CZ" sz="1600" b="1" dirty="0">
                <a:latin typeface="Arial"/>
                <a:cs typeface="Arial" charset="0"/>
              </a:rPr>
              <a:t>é</a:t>
            </a:r>
            <a:r>
              <a:rPr lang="cs-CZ" sz="1600" b="1" dirty="0">
                <a:cs typeface="Arial" charset="0"/>
              </a:rPr>
              <a:t>ma:</a:t>
            </a:r>
            <a:r>
              <a:rPr lang="cs-CZ" sz="1600" dirty="0">
                <a:cs typeface="Arial" charset="0"/>
              </a:rPr>
              <a:t>  		Vznik Československa a jeho charakter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1600" b="1" dirty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 dirty="0">
                <a:cs typeface="Arial" charset="0"/>
              </a:rPr>
              <a:t>Anotace: </a:t>
            </a:r>
            <a:r>
              <a:rPr lang="cs-CZ" sz="1600" dirty="0">
                <a:cs typeface="Arial" charset="0"/>
              </a:rPr>
              <a:t>Prezentace byla vytvořena pro vyučujícího jako vizualizace výkladu o vzniku ČSR. Obsahuje text i obrázky, její části mohou sloužit jako zápis do sešitu.</a:t>
            </a:r>
            <a:endParaRPr lang="cs-CZ" sz="1600" dirty="0">
              <a:solidFill>
                <a:srgbClr val="898989"/>
              </a:solidFill>
            </a:endParaRPr>
          </a:p>
        </p:txBody>
      </p:sp>
      <p:pic>
        <p:nvPicPr>
          <p:cNvPr id="4099" name="obrázek 1">
            <a:extLst>
              <a:ext uri="{FF2B5EF4-FFF2-40B4-BE49-F238E27FC236}">
                <a16:creationId xmlns:a16="http://schemas.microsoft.com/office/drawing/2014/main" id="{A5767EAB-F7F5-4ADF-8F3E-BA5600E4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7077075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64816F5-5634-4024-92E8-5AD3E55BD2D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Střední státní znak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C5559AA9-8AF2-4B7B-9301-CD7B9347A30B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89413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DA096982-D3A1-439B-8825-FB6DADC679AB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400"/>
              <a:t>Český lev sjednocuje Slovensko, Podkarpatskou Rus, Moravu (šachovnicová orlice) a Slezsko (černá orlice)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b="1"/>
              <a:t>A dnes</a:t>
            </a:r>
            <a:r>
              <a:rPr lang="cs-CZ" sz="2400"/>
              <a:t>:</a:t>
            </a:r>
          </a:p>
        </p:txBody>
      </p:sp>
      <p:pic>
        <p:nvPicPr>
          <p:cNvPr id="16389" name="Picture 7" descr="Soubor:Coat of arms of the Czech Republic.svg">
            <a:hlinkClick r:id="rId3"/>
            <a:extLst>
              <a:ext uri="{FF2B5EF4-FFF2-40B4-BE49-F238E27FC236}">
                <a16:creationId xmlns:a16="http://schemas.microsoft.com/office/drawing/2014/main" id="{AFAED61E-24E5-421B-84F5-71774D9FE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644900"/>
            <a:ext cx="20431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Soubor:Czechoslovakia COA medium.svg">
            <a:hlinkClick r:id="rId5"/>
            <a:extLst>
              <a:ext uri="{FF2B5EF4-FFF2-40B4-BE49-F238E27FC236}">
                <a16:creationId xmlns:a16="http://schemas.microsoft.com/office/drawing/2014/main" id="{830C8D6E-9E9F-4FF9-911C-1D484A48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4089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EBCBB94-AE4A-40AE-8A89-E7858897039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Hranice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1CF4ECF-885E-44EF-92ED-B18768DD336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Jednalo se o nich na pařížské mírové konferenci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Čechy, Morava, Slezsko, Slovensko, Podkarpatská Rus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Spor o Těšínsko – rozděleno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Připojeno Hlučínsko na úkor Německa a Valticko a Vitorazsko na úkor Rakouska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/>
              <a:t>Problémy s Němci i Maďary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>
            <a:extLst>
              <a:ext uri="{FF2B5EF4-FFF2-40B4-BE49-F238E27FC236}">
                <a16:creationId xmlns:a16="http://schemas.microsoft.com/office/drawing/2014/main" id="{749914C8-D405-442F-A23B-2882FD6F686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19459" name="Picture 5" descr="Prvn%C3%AD_%C4%8Ceskoslovensk%C3%A1_republika_do_1928">
            <a:extLst>
              <a:ext uri="{FF2B5EF4-FFF2-40B4-BE49-F238E27FC236}">
                <a16:creationId xmlns:a16="http://schemas.microsoft.com/office/drawing/2014/main" id="{180BA9CC-D16C-411B-A2A9-E3AF4FE4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8269287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2804573-DAE6-4327-AD1F-7A2926928EE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Národnostní složení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BD49053-5671-438C-9167-63F343C569F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13 mil. obyvatel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Češi 51%, Slováci 14%, Němci 23%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Čechoslovakismus = Češi a Slováci tvoří jeden národ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Maďaři 5,6%, Rusíni 3,4%, Poláci 0,6%, Židé 1,3% a další…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/>
              <a:t>Všechny menšiny měly veškerá demokratická práva, vlastní školství i kulturu.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1D911E7-BBBF-4F9F-97D0-B0E9E46709E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Úkoly prvních vlád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3C92DFA-B058-4A1B-84A0-30D4F0E2314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Odstranění následků války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Celní odluka od Rakouska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Měnová reforma 1919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Pozemková reforma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Sociální opatření: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dirty="0"/>
              <a:t> uzákoněna 8hodinová pracovní doba, podpora v nezaměstnanosti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E7D75DE-49E0-40EF-8841-D15CC7CC23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Československé koruny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F351E58-64B4-4943-8C0C-42EB6DE5FA6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  <p:pic>
        <p:nvPicPr>
          <p:cNvPr id="23556" name="Picture 5" descr="File:20 Korun 1926 Reverse.jpg">
            <a:hlinkClick r:id="rId3"/>
            <a:extLst>
              <a:ext uri="{FF2B5EF4-FFF2-40B4-BE49-F238E27FC236}">
                <a16:creationId xmlns:a16="http://schemas.microsoft.com/office/drawing/2014/main" id="{A7E8507C-11F7-4378-B451-9CBEC6A8E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93863"/>
            <a:ext cx="828040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9A4786F-1144-4661-BA00-E965D7E3C32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Zahraniční politika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CC52CA1-6395-45E0-BF96-60DED6D6D50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b="1"/>
              <a:t>Edvard Beneš </a:t>
            </a:r>
            <a:r>
              <a:rPr lang="cs-CZ"/>
              <a:t>– ministr zahraničí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Spojenectví s Francií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Členství ve Společnosti národů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1921 </a:t>
            </a:r>
            <a:r>
              <a:rPr lang="cs-CZ" b="1"/>
              <a:t>Malá dohoda</a:t>
            </a:r>
            <a:r>
              <a:rPr lang="cs-CZ"/>
              <a:t>: Československo, Rumunsko, Jugoslávie – obranný pakt proti maďarským nárokům na revizi hranic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>
            <a:extLst>
              <a:ext uri="{FF2B5EF4-FFF2-40B4-BE49-F238E27FC236}">
                <a16:creationId xmlns:a16="http://schemas.microsoft.com/office/drawing/2014/main" id="{D7E670D9-1139-434A-99EC-120D950743CC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600200"/>
            <a:ext cx="4189413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800" b="1"/>
              <a:t>Edvard Beneš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1884 – 1948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do 1935 ministr zahraničí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2. československý prezident</a:t>
            </a:r>
          </a:p>
        </p:txBody>
      </p:sp>
      <p:pic>
        <p:nvPicPr>
          <p:cNvPr id="26627" name="Picture 5" descr="File:Edvard Beneš.jpg">
            <a:hlinkClick r:id="rId3"/>
            <a:extLst>
              <a:ext uri="{FF2B5EF4-FFF2-40B4-BE49-F238E27FC236}">
                <a16:creationId xmlns:a16="http://schemas.microsoft.com/office/drawing/2014/main" id="{0713E0AD-08E2-4184-827A-FB37E9F6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9275"/>
            <a:ext cx="44672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B064E67-FF82-44FE-8D7E-16756582E4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Politický systém ČSR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F2CF94B-813D-4CE0-98B4-19D22E4BCFC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b="1"/>
              <a:t>Hrad </a:t>
            </a:r>
            <a:r>
              <a:rPr lang="cs-CZ"/>
              <a:t>– skupina politiků kolem prezidenta Masaryka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/>
              <a:t>Pětka</a:t>
            </a:r>
            <a:r>
              <a:rPr lang="cs-CZ"/>
              <a:t> – mimoparlamentní výbor předsedů 5 nejvýznamnějších politických stran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Bankovně-ekonomické centrály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Politické strany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0AA4F1C-834B-42E6-AD98-12C4F007D4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Děkuji za pozornost </a:t>
            </a:r>
            <a:r>
              <a:rPr lang="cs-CZ">
                <a:sym typeface="Wingdings" pitchFamily="2" charset="2"/>
              </a:rPr>
              <a:t></a:t>
            </a:r>
            <a:endParaRPr lang="cs-CZ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0268DF6-CA6C-415C-AF56-E5EB0ABCBD5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Vytvořila Mgr. Vanda Malurová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26. srpna 2012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Zdroje: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000" dirty="0"/>
              <a:t>ČORNEJ P. a kol: Dějepis pro střední odborné školy. SPN, 2002. ISBN 80-7235164.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000" dirty="0"/>
              <a:t>AUGUSTA, P., HONZÁK, F.: Československo 1918 – 1938. Albatros, 1992. ISBN 80-00-00311-2.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000" dirty="0"/>
              <a:t>http://commons.wikimedia.org </a:t>
            </a:r>
            <a:r>
              <a:rPr lang="en-US" sz="2000" dirty="0">
                <a:cs typeface="Arial" charset="0"/>
              </a:rPr>
              <a:t>[</a:t>
            </a:r>
            <a:r>
              <a:rPr lang="cs-CZ" sz="2000" dirty="0">
                <a:cs typeface="Arial" charset="0"/>
              </a:rPr>
              <a:t>cit 2012-08-26</a:t>
            </a:r>
            <a:r>
              <a:rPr lang="en-US" sz="2000" dirty="0">
                <a:cs typeface="Arial" charset="0"/>
              </a:rPr>
              <a:t>]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sz="2000" dirty="0"/>
          </a:p>
          <a:p>
            <a:pPr eaLnBrk="1" hangingPunct="1">
              <a:buFont typeface="Arial" charset="0"/>
              <a:buChar char="►"/>
              <a:defRPr/>
            </a:pPr>
            <a:endParaRPr lang="cs-CZ" sz="20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5AEC6A0C-6352-4225-B087-F11B8747F6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Vznik Československa a jeho charakter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8433333-ACFA-44E5-AA19-A253379A34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5569F-3E7D-4057-A7B8-90FF65BC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968375"/>
          </a:xfrm>
        </p:spPr>
        <p:txBody>
          <a:bodyPr/>
          <a:lstStyle/>
          <a:p>
            <a:pPr>
              <a:defRPr/>
            </a:pPr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1BC6AA-B139-4F2C-83DC-88ACF711A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052513"/>
            <a:ext cx="8856663" cy="5046662"/>
          </a:xfrm>
        </p:spPr>
        <p:txBody>
          <a:bodyPr/>
          <a:lstStyle/>
          <a:p>
            <a:pPr>
              <a:buFont typeface="Arial" charset="0"/>
              <a:buChar char="►"/>
              <a:defRPr/>
            </a:pPr>
            <a:r>
              <a:rPr lang="cs-CZ" altLang="cs-CZ" sz="1800" dirty="0">
                <a:hlinkClick r:id="rId2"/>
              </a:rPr>
              <a:t>http://upload.wikimedia.org/wikipedia/commons/b/bb/28._%C5%99%C3%ADjen_1918.jpg</a:t>
            </a:r>
            <a:r>
              <a:rPr lang="cs-CZ" altLang="cs-CZ" sz="1800" dirty="0"/>
              <a:t> </a:t>
            </a:r>
            <a:r>
              <a:rPr lang="en-US" sz="1800" dirty="0">
                <a:cs typeface="Arial" charset="0"/>
              </a:rPr>
              <a:t>[</a:t>
            </a:r>
            <a:r>
              <a:rPr lang="cs-CZ" sz="1800" dirty="0">
                <a:cs typeface="Arial" charset="0"/>
              </a:rPr>
              <a:t>cit 2012-08-26</a:t>
            </a:r>
            <a:r>
              <a:rPr lang="en-US" sz="1800" dirty="0">
                <a:cs typeface="Arial" charset="0"/>
              </a:rPr>
              <a:t>]</a:t>
            </a:r>
          </a:p>
          <a:p>
            <a:pPr>
              <a:buFont typeface="Arial" charset="0"/>
              <a:buChar char="►"/>
              <a:defRPr/>
            </a:pPr>
            <a:r>
              <a:rPr lang="cs-CZ" altLang="cs-CZ" sz="1800">
                <a:hlinkClick r:id="rId3"/>
              </a:rPr>
              <a:t>http</a:t>
            </a:r>
            <a:r>
              <a:rPr lang="cs-CZ" altLang="cs-CZ" sz="1800" dirty="0">
                <a:hlinkClick r:id="rId3"/>
              </a:rPr>
              <a:t>://commons.wikimedia.org/wiki/File:Karel_Kram%C3%A1%C5%99.jpg</a:t>
            </a:r>
            <a:r>
              <a:rPr lang="cs-CZ" altLang="cs-CZ" sz="1800" dirty="0"/>
              <a:t> </a:t>
            </a:r>
            <a:r>
              <a:rPr lang="en-US" sz="1800" dirty="0">
                <a:cs typeface="Arial" charset="0"/>
              </a:rPr>
              <a:t>[</a:t>
            </a:r>
            <a:r>
              <a:rPr lang="cs-CZ" sz="1800" dirty="0">
                <a:cs typeface="Arial" charset="0"/>
              </a:rPr>
              <a:t>cit 2012-08-26</a:t>
            </a:r>
            <a:r>
              <a:rPr lang="en-US" sz="1800" dirty="0">
                <a:cs typeface="Arial" charset="0"/>
              </a:rPr>
              <a:t>]</a:t>
            </a:r>
          </a:p>
          <a:p>
            <a:pPr>
              <a:buFont typeface="Arial" charset="0"/>
              <a:buChar char="►"/>
              <a:defRPr/>
            </a:pPr>
            <a:r>
              <a:rPr lang="cs-CZ" altLang="cs-CZ" sz="1800" dirty="0">
                <a:hlinkClick r:id="rId4"/>
              </a:rPr>
              <a:t>http://commons.wikimedia.org/wiki/File:Alois_Ra%C5%A1%C3%ADn.jpg</a:t>
            </a:r>
            <a:r>
              <a:rPr lang="cs-CZ" altLang="cs-CZ" sz="1800" dirty="0"/>
              <a:t> </a:t>
            </a:r>
            <a:r>
              <a:rPr lang="en-US" sz="1800" dirty="0">
                <a:cs typeface="Arial" charset="0"/>
              </a:rPr>
              <a:t>[</a:t>
            </a:r>
            <a:r>
              <a:rPr lang="cs-CZ" sz="1800" dirty="0">
                <a:cs typeface="Arial" charset="0"/>
              </a:rPr>
              <a:t>cit 2012-08-26</a:t>
            </a:r>
            <a:r>
              <a:rPr lang="en-US" sz="1800" dirty="0">
                <a:cs typeface="Arial" charset="0"/>
              </a:rPr>
              <a:t>]</a:t>
            </a:r>
          </a:p>
          <a:p>
            <a:pPr>
              <a:buFont typeface="Arial" charset="0"/>
              <a:buChar char="►"/>
              <a:defRPr/>
            </a:pPr>
            <a:r>
              <a:rPr lang="cs-CZ" altLang="cs-CZ" sz="1800" dirty="0">
                <a:hlinkClick r:id="rId5"/>
              </a:rPr>
              <a:t>http://cs.wikipedia.org/wiki/Soubor:Czechoslovakia_COA_small_2.svg</a:t>
            </a:r>
            <a:r>
              <a:rPr lang="cs-CZ" altLang="cs-CZ" sz="1800" dirty="0"/>
              <a:t> </a:t>
            </a:r>
            <a:r>
              <a:rPr lang="en-US" sz="1800" dirty="0">
                <a:cs typeface="Arial" charset="0"/>
              </a:rPr>
              <a:t>[</a:t>
            </a:r>
            <a:r>
              <a:rPr lang="cs-CZ" sz="1800" dirty="0">
                <a:cs typeface="Arial" charset="0"/>
              </a:rPr>
              <a:t>cit 2012-08-26</a:t>
            </a:r>
            <a:r>
              <a:rPr lang="en-US" sz="1800" dirty="0">
                <a:cs typeface="Arial" charset="0"/>
              </a:rPr>
              <a:t>]</a:t>
            </a:r>
          </a:p>
          <a:p>
            <a:pPr>
              <a:buFont typeface="Arial" charset="0"/>
              <a:buChar char="►"/>
              <a:defRPr/>
            </a:pPr>
            <a:r>
              <a:rPr lang="cs-CZ" altLang="cs-CZ" sz="1800" dirty="0"/>
              <a:t> </a:t>
            </a:r>
            <a:r>
              <a:rPr lang="cs-CZ" altLang="cs-CZ" sz="1800" dirty="0">
                <a:hlinkClick r:id="rId6"/>
              </a:rPr>
              <a:t>http://cs.wikipedia.org/wiki/Soubor:Czechoslovakia_COA_medium.svg</a:t>
            </a:r>
            <a:r>
              <a:rPr lang="cs-CZ" altLang="cs-CZ" sz="1800" dirty="0"/>
              <a:t> </a:t>
            </a:r>
            <a:r>
              <a:rPr lang="en-US" sz="1800" dirty="0">
                <a:cs typeface="Arial" charset="0"/>
              </a:rPr>
              <a:t>[</a:t>
            </a:r>
            <a:r>
              <a:rPr lang="cs-CZ" sz="1800" dirty="0">
                <a:cs typeface="Arial" charset="0"/>
              </a:rPr>
              <a:t>cit 2012-08-26</a:t>
            </a:r>
            <a:r>
              <a:rPr lang="en-US" sz="1800" dirty="0">
                <a:cs typeface="Arial" charset="0"/>
              </a:rPr>
              <a:t>]</a:t>
            </a:r>
          </a:p>
          <a:p>
            <a:pPr>
              <a:buFont typeface="Arial" charset="0"/>
              <a:buChar char="►"/>
              <a:defRPr/>
            </a:pPr>
            <a:r>
              <a:rPr lang="en-US" sz="1800" dirty="0">
                <a:cs typeface="Arial" charset="0"/>
                <a:hlinkClick r:id="rId7"/>
              </a:rPr>
              <a:t>https://upload.wikimedia.org/wikipedia/commons/9/9c/Prvn%C3%AD_%C4%8Ceskoslovensk%C3%A1_republika_do_1928.jpg</a:t>
            </a:r>
            <a:r>
              <a:rPr lang="cs-CZ" sz="1800" dirty="0">
                <a:cs typeface="Arial" charset="0"/>
              </a:rPr>
              <a:t> </a:t>
            </a:r>
            <a:r>
              <a:rPr lang="en-US" sz="1800" dirty="0">
                <a:cs typeface="Arial" charset="0"/>
              </a:rPr>
              <a:t>[</a:t>
            </a:r>
            <a:r>
              <a:rPr lang="cs-CZ" sz="1800" dirty="0">
                <a:cs typeface="Arial" charset="0"/>
              </a:rPr>
              <a:t>cit 2012-08-26</a:t>
            </a:r>
            <a:r>
              <a:rPr lang="en-US" sz="1800" dirty="0">
                <a:cs typeface="Arial" charset="0"/>
              </a:rPr>
              <a:t>]</a:t>
            </a:r>
          </a:p>
          <a:p>
            <a:pPr>
              <a:buFont typeface="Arial" charset="0"/>
              <a:buChar char="►"/>
              <a:defRPr/>
            </a:pPr>
            <a:r>
              <a:rPr lang="cs-CZ" altLang="cs-CZ" sz="1800" dirty="0">
                <a:hlinkClick r:id="rId8"/>
              </a:rPr>
              <a:t>http://commons.wikimedia.org/wiki/File:20_Korun_1926_Reverse.jpg</a:t>
            </a:r>
            <a:r>
              <a:rPr lang="cs-CZ" altLang="cs-CZ" sz="1800" dirty="0"/>
              <a:t> </a:t>
            </a:r>
            <a:r>
              <a:rPr lang="en-US" sz="1800" dirty="0">
                <a:cs typeface="Arial" charset="0"/>
              </a:rPr>
              <a:t>[</a:t>
            </a:r>
            <a:r>
              <a:rPr lang="cs-CZ" sz="1800" dirty="0">
                <a:cs typeface="Arial" charset="0"/>
              </a:rPr>
              <a:t>cit 2012-08-26</a:t>
            </a:r>
            <a:r>
              <a:rPr lang="en-US" sz="1800" dirty="0">
                <a:cs typeface="Arial" charset="0"/>
              </a:rPr>
              <a:t>]</a:t>
            </a:r>
          </a:p>
          <a:p>
            <a:pPr>
              <a:buFont typeface="Arial" charset="0"/>
              <a:buChar char="►"/>
              <a:defRPr/>
            </a:pPr>
            <a:r>
              <a:rPr lang="cs-CZ" altLang="cs-CZ" sz="1800" dirty="0">
                <a:hlinkClick r:id="rId9"/>
              </a:rPr>
              <a:t>http://commons.wikimedia.org/wiki/File:Edvard_Bene%C5%A1.jpg</a:t>
            </a:r>
            <a:r>
              <a:rPr lang="cs-CZ" altLang="cs-CZ" sz="1800" dirty="0"/>
              <a:t> </a:t>
            </a:r>
            <a:r>
              <a:rPr lang="en-US" sz="1800" dirty="0">
                <a:cs typeface="Arial" charset="0"/>
              </a:rPr>
              <a:t>[</a:t>
            </a:r>
            <a:r>
              <a:rPr lang="cs-CZ" sz="1800" dirty="0">
                <a:cs typeface="Arial" charset="0"/>
              </a:rPr>
              <a:t>cit 2012-08-26</a:t>
            </a:r>
            <a:r>
              <a:rPr lang="en-US" sz="1800" dirty="0">
                <a:cs typeface="Arial" charset="0"/>
              </a:rPr>
              <a:t>]</a:t>
            </a:r>
          </a:p>
          <a:p>
            <a:pPr>
              <a:buFont typeface="Arial" charset="0"/>
              <a:buChar char="►"/>
              <a:defRPr/>
            </a:pPr>
            <a:endParaRPr lang="cs-CZ" altLang="cs-CZ" sz="1800" dirty="0"/>
          </a:p>
          <a:p>
            <a:pPr>
              <a:buFont typeface="Arial" charset="0"/>
              <a:buChar char="►"/>
              <a:defRPr/>
            </a:pPr>
            <a:endParaRPr lang="cs-CZ" altLang="cs-CZ" sz="1800" dirty="0"/>
          </a:p>
          <a:p>
            <a:pPr>
              <a:buFont typeface="Arial" charset="0"/>
              <a:buChar char="►"/>
              <a:defRPr/>
            </a:pPr>
            <a:endParaRPr lang="cs-CZ" altLang="cs-CZ" sz="2000" dirty="0"/>
          </a:p>
          <a:p>
            <a:pPr>
              <a:buFont typeface="Arial" charset="0"/>
              <a:buChar char="►"/>
              <a:defRPr/>
            </a:pPr>
            <a:endParaRPr lang="cs-CZ" altLang="cs-CZ" sz="2000" dirty="0"/>
          </a:p>
          <a:p>
            <a:pPr>
              <a:buFont typeface="Arial" charset="0"/>
              <a:buChar char="►"/>
              <a:defRPr/>
            </a:pPr>
            <a:endParaRPr lang="cs-CZ" altLang="cs-CZ" sz="2000" dirty="0"/>
          </a:p>
          <a:p>
            <a:pPr>
              <a:buFont typeface="Arial" charset="0"/>
              <a:buChar char="►"/>
              <a:defRPr/>
            </a:pPr>
            <a:endParaRPr lang="cs-CZ" altLang="cs-CZ" sz="2000" dirty="0"/>
          </a:p>
          <a:p>
            <a:pPr>
              <a:buFont typeface="Arial" charset="0"/>
              <a:buChar char="►"/>
              <a:defRPr/>
            </a:pPr>
            <a:endParaRPr lang="cs-CZ" altLang="cs-CZ" sz="2000" dirty="0"/>
          </a:p>
          <a:p>
            <a:pPr>
              <a:buFont typeface="Arial" charset="0"/>
              <a:buChar char="►"/>
              <a:defRPr/>
            </a:pPr>
            <a:endParaRPr lang="cs-CZ" altLang="cs-CZ" dirty="0"/>
          </a:p>
          <a:p>
            <a:pPr>
              <a:buFont typeface="Arial" charset="0"/>
              <a:buChar char="►"/>
              <a:defRPr/>
            </a:pPr>
            <a:endParaRPr lang="cs-CZ" altLang="cs-CZ" dirty="0"/>
          </a:p>
          <a:p>
            <a:pPr>
              <a:buFont typeface="Arial" charset="0"/>
              <a:buChar char="►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E156D8D-D6D4-4842-98A4-605863ACC4F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Manifestace Pražanů na Václavském náměstí 28. října 1918</a:t>
            </a:r>
          </a:p>
        </p:txBody>
      </p:sp>
      <p:pic>
        <p:nvPicPr>
          <p:cNvPr id="6147" name="Picture 5" descr="28">
            <a:extLst>
              <a:ext uri="{FF2B5EF4-FFF2-40B4-BE49-F238E27FC236}">
                <a16:creationId xmlns:a16="http://schemas.microsoft.com/office/drawing/2014/main" id="{33B89E50-0799-4FFE-9623-DF73BD21D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56483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644AE3B-7346-4A9D-A3AB-217AC544C95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Vznik Československa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5C105EA-892F-4A36-914A-45CDEA6FE33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28. října 1918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Rakousko-Uhersko přijalo mírové podmínky prezidenta Wilsona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spontánní demonstrace Pražanů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do čela členové Národního výboru, který převzal moc a vyhlásil zřízení samostatného československého státu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Rašín, Soukup, Stříbrný, Švehla, Šrobár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B67064F-B658-4023-BB40-AD27720D0B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Československá republika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3489433-1EB8-4AC3-B56E-FFA3F1117BC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30. října 1918 Martinská deklarace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Slováci se připojili ke společnému státu Čechů a Slováků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14. listopadu 1918 sesazeni Habsburkové, vyhlášena republika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poslanci parlamentu zvolili prezidentem Tomáše Garrigua Masaryka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B0CA04E-512B-4D2D-99F9-A0B6B376E8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První vláda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4895EE9-7E07-4FB4-9E78-A3DACE5C577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Předseda vlády Karel Kramář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Ministr financí Alois Rašín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Ministr zahraničí Edvard Beneš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Ministr vnitra Antonín Švehla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Ministr obrany Václav Klofáč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/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Ústava přijata 1920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13208F41-4B7C-4112-959B-5D41CD4710E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76213"/>
          </a:xfrm>
        </p:spPr>
        <p:txBody>
          <a:bodyPr/>
          <a:lstStyle/>
          <a:p>
            <a:pPr eaLnBrk="1" hangingPunct="1">
              <a:defRPr/>
            </a:pPr>
            <a:endParaRPr lang="cs-CZ" sz="4000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CE4DF50C-A796-4503-8B25-C7A267B0C544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692150"/>
            <a:ext cx="4189413" cy="540702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b="1"/>
              <a:t>Karel Kramář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EEC6557-9BC1-4F10-A59C-73F8BCFD097B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2963" y="692150"/>
            <a:ext cx="4189412" cy="540702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b="1"/>
              <a:t>Alois Rašín</a:t>
            </a:r>
          </a:p>
        </p:txBody>
      </p:sp>
      <p:pic>
        <p:nvPicPr>
          <p:cNvPr id="11269" name="Picture 8" descr="File:Karel Kramář.jpg">
            <a:hlinkClick r:id="rId3"/>
            <a:extLst>
              <a:ext uri="{FF2B5EF4-FFF2-40B4-BE49-F238E27FC236}">
                <a16:creationId xmlns:a16="http://schemas.microsoft.com/office/drawing/2014/main" id="{427A07AD-E0D8-40EE-8040-E16FE9B1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34671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File:Alois Rašín.jpg">
            <a:hlinkClick r:id="rId5"/>
            <a:extLst>
              <a:ext uri="{FF2B5EF4-FFF2-40B4-BE49-F238E27FC236}">
                <a16:creationId xmlns:a16="http://schemas.microsoft.com/office/drawing/2014/main" id="{82555DA3-B2F7-4B6E-B1FE-3182814D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3489325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01D4264-EADB-4F25-9C75-A7954A7449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Státní symboly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6F856D1-25FB-495B-B1B8-1FE72521E89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Státní hymna 1918: spojení Škroupovy písně, kde domov můj z Tylovy hry Fidlovačka a slovenské lidové Nad Tatrou sa blýská s textem Jána Matušky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Vlajka 1920 schválena ústavou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sz="2800"/>
          </a:p>
          <a:p>
            <a:pPr eaLnBrk="1" hangingPunct="1">
              <a:buFont typeface="Arial" charset="0"/>
              <a:buChar char="►"/>
              <a:defRPr/>
            </a:pPr>
            <a:endParaRPr lang="cs-CZ" sz="280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Státní znak: malý, střední, velký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Státní pečeť</a:t>
            </a:r>
          </a:p>
        </p:txBody>
      </p:sp>
      <p:pic>
        <p:nvPicPr>
          <p:cNvPr id="13316" name="Picture 5" descr="Soubor:Flag of the Czech Republic.svg">
            <a:hlinkClick r:id="rId2"/>
            <a:extLst>
              <a:ext uri="{FF2B5EF4-FFF2-40B4-BE49-F238E27FC236}">
                <a16:creationId xmlns:a16="http://schemas.microsoft.com/office/drawing/2014/main" id="{2EBED1E5-181E-4CCA-B4E8-9D23D7822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30505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90A165CB-15DC-4CB0-8E4F-282ABDA083D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Malý státní znak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B0815185-6A10-4314-935F-34CFC0CA5381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89413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E8FB776C-8029-40B3-BB3E-CCBF0E0EFA03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2963" y="1600200"/>
            <a:ext cx="4189412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Český lev se slovenským štítem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/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/>
              <a:t>A dnes: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b="1"/>
          </a:p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  <p:pic>
        <p:nvPicPr>
          <p:cNvPr id="14341" name="Picture 8" descr="Soubor:Czechoslovakia COA small 2.svg">
            <a:hlinkClick r:id="rId3"/>
            <a:extLst>
              <a:ext uri="{FF2B5EF4-FFF2-40B4-BE49-F238E27FC236}">
                <a16:creationId xmlns:a16="http://schemas.microsoft.com/office/drawing/2014/main" id="{140A60C1-F5DB-40D1-B82F-B471C7090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191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Soubor:Small coat of arms of the Czech Republic.svg">
            <a:hlinkClick r:id="rId5"/>
            <a:extLst>
              <a:ext uri="{FF2B5EF4-FFF2-40B4-BE49-F238E27FC236}">
                <a16:creationId xmlns:a16="http://schemas.microsoft.com/office/drawing/2014/main" id="{39F639AF-CC64-4801-9468-AC9F50875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141663"/>
            <a:ext cx="22971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Kompas">
  <a:themeElements>
    <a:clrScheme name="Kompa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Komp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mpa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pa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183</TotalTime>
  <Words>953</Words>
  <Application>Microsoft Office PowerPoint</Application>
  <PresentationFormat>Předvádění na obrazovce (4:3)</PresentationFormat>
  <Paragraphs>120</Paragraphs>
  <Slides>20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Tahoma</vt:lpstr>
      <vt:lpstr>Arial</vt:lpstr>
      <vt:lpstr>Wingdings</vt:lpstr>
      <vt:lpstr>Kompas</vt:lpstr>
      <vt:lpstr>Prezentace aplikace PowerPoint</vt:lpstr>
      <vt:lpstr>Vznik Československa a jeho charakter</vt:lpstr>
      <vt:lpstr>Manifestace Pražanů na Václavském náměstí 28. října 1918</vt:lpstr>
      <vt:lpstr>Vznik Československa</vt:lpstr>
      <vt:lpstr>Československá republika</vt:lpstr>
      <vt:lpstr>První vláda</vt:lpstr>
      <vt:lpstr>Prezentace aplikace PowerPoint</vt:lpstr>
      <vt:lpstr>Státní symboly</vt:lpstr>
      <vt:lpstr>Malý státní znak</vt:lpstr>
      <vt:lpstr>Střední státní znak</vt:lpstr>
      <vt:lpstr>Hranice</vt:lpstr>
      <vt:lpstr>Prezentace aplikace PowerPoint</vt:lpstr>
      <vt:lpstr>Národnostní složení</vt:lpstr>
      <vt:lpstr>Úkoly prvních vlád</vt:lpstr>
      <vt:lpstr>Československé koruny</vt:lpstr>
      <vt:lpstr>Zahraniční politika</vt:lpstr>
      <vt:lpstr>Prezentace aplikace PowerPoint</vt:lpstr>
      <vt:lpstr>Politický systém ČSR</vt:lpstr>
      <vt:lpstr>Děkuji za pozornost </vt:lpstr>
      <vt:lpstr>Zdroje obrázků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Československa a jeho charakter</dc:title>
  <dc:creator>JM</dc:creator>
  <cp:lastModifiedBy>Hečko Aleš</cp:lastModifiedBy>
  <cp:revision>10</cp:revision>
  <dcterms:created xsi:type="dcterms:W3CDTF">2012-08-27T14:08:23Z</dcterms:created>
  <dcterms:modified xsi:type="dcterms:W3CDTF">2020-04-21T07:21:17Z</dcterms:modified>
</cp:coreProperties>
</file>