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29. 10. 2012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Téma: Pražské jaro 1968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dějinách ČSSR v roce 1968.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Lenka\Plocha\19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6663" y="1239838"/>
            <a:ext cx="6431681" cy="4421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Srpnové události 1968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Bezprostředně po okupaci vlna emigrace –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cca 300 000 lidí odsouzeno za opuštění republiky – propadnutí majetku, v případě návratu hrozba vězení </a:t>
            </a:r>
            <a:r>
              <a:rPr lang="cs-CZ" dirty="0" smtClean="0">
                <a:latin typeface="Calibri" pitchFamily="34" charset="0"/>
              </a:rPr>
              <a:t>–</a:t>
            </a:r>
          </a:p>
          <a:p>
            <a:pPr>
              <a:buNone/>
            </a:pPr>
            <a:r>
              <a:rPr lang="cs-CZ" smtClean="0">
                <a:latin typeface="Calibri" pitchFamily="34" charset="0"/>
              </a:rPr>
              <a:t> </a:t>
            </a:r>
            <a:r>
              <a:rPr lang="cs-CZ" smtClean="0">
                <a:latin typeface="Calibri" pitchFamily="34" charset="0"/>
              </a:rPr>
              <a:t>   </a:t>
            </a:r>
            <a:r>
              <a:rPr lang="cs-CZ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v cizině bez problému získávají politický azyl.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A. </a:t>
            </a:r>
            <a:r>
              <a:rPr lang="cs-CZ" dirty="0" err="1" smtClean="0">
                <a:latin typeface="Calibri" pitchFamily="34" charset="0"/>
              </a:rPr>
              <a:t>Dubček</a:t>
            </a:r>
            <a:r>
              <a:rPr lang="cs-CZ" dirty="0" smtClean="0">
                <a:latin typeface="Calibri" pitchFamily="34" charset="0"/>
              </a:rPr>
              <a:t> odvolán z funkce, na jeho místo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G. Husák.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Začátek tzv. NORMALIZACE.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2012-10-28]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60. Léta 20. století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Po období komunistického teroru uvolnění politického napětí – 1953 smrt Stalina a Gottwalda – po roce 1956 amnestie pro politické vězně – sjezd KSSS, kde </a:t>
            </a:r>
            <a:r>
              <a:rPr lang="cs-CZ" dirty="0" err="1" smtClean="0">
                <a:latin typeface="Calibri" pitchFamily="34" charset="0"/>
              </a:rPr>
              <a:t>Nikita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Chruščov</a:t>
            </a:r>
            <a:r>
              <a:rPr lang="cs-CZ" dirty="0" smtClean="0">
                <a:latin typeface="Calibri" pitchFamily="34" charset="0"/>
              </a:rPr>
              <a:t> odsoudil kult osobnosti Stalina.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Na počátku 60. let i uvolnění napětí mezi východem a západem (komunistickým a kapitalistickým blokem).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Alexandr </a:t>
            </a:r>
            <a:r>
              <a:rPr lang="cs-CZ" dirty="0" err="1" smtClean="0">
                <a:latin typeface="Calibri" pitchFamily="34" charset="0"/>
              </a:rPr>
              <a:t>dubček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Od roku 1951 člen Národního shromáždění, v roce 1964 člen Slovenské národní rady.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 roce 1968 se stal prvním tajemníkem ústředního výboru komunistické strany  Československa.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Jeho osobnost spojována s reformními snahami, které měly vést k vytvoření tzv. komunismu s lidskou tváří. </a:t>
            </a: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   </a:t>
            </a:r>
            <a:r>
              <a:rPr lang="cs-CZ" dirty="0" smtClean="0">
                <a:latin typeface="Calibri" pitchFamily="34" charset="0"/>
              </a:rPr>
              <a:t>K </a:t>
            </a:r>
            <a:r>
              <a:rPr lang="cs-CZ" dirty="0" smtClean="0">
                <a:latin typeface="Calibri" pitchFamily="34" charset="0"/>
              </a:rPr>
              <a:t>reformám se klonili i Josef </a:t>
            </a:r>
            <a:r>
              <a:rPr lang="cs-CZ" dirty="0" err="1" smtClean="0">
                <a:latin typeface="Calibri" pitchFamily="34" charset="0"/>
              </a:rPr>
              <a:t>Smrkovský</a:t>
            </a:r>
            <a:r>
              <a:rPr lang="cs-CZ" dirty="0" smtClean="0">
                <a:latin typeface="Calibri" pitchFamily="34" charset="0"/>
              </a:rPr>
              <a:t>, Ota Šik, František </a:t>
            </a:r>
            <a:r>
              <a:rPr lang="cs-CZ" dirty="0" err="1" smtClean="0">
                <a:latin typeface="Calibri" pitchFamily="34" charset="0"/>
              </a:rPr>
              <a:t>Vodsloň</a:t>
            </a:r>
            <a:r>
              <a:rPr lang="cs-CZ" dirty="0" smtClean="0">
                <a:latin typeface="Calibri" pitchFamily="34" charset="0"/>
              </a:rPr>
              <a:t>, Václav Slavík.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roku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dubnu 1968 rezignoval na post prezidenta Antonín Novotný, na jeho místo zvolen </a:t>
            </a:r>
          </a:p>
          <a:p>
            <a:pPr>
              <a:buNone/>
            </a:pPr>
            <a:r>
              <a:rPr lang="cs-CZ" dirty="0" smtClean="0"/>
              <a:t>    Ludvík Svoboda.</a:t>
            </a:r>
            <a:endParaRPr lang="cs-CZ" dirty="0"/>
          </a:p>
        </p:txBody>
      </p:sp>
      <p:pic>
        <p:nvPicPr>
          <p:cNvPr id="5122" name="Picture 2" descr="C:\Documents and Settings\Lenka\Plocha\hrdinove-Prazskeho-ja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2780928"/>
            <a:ext cx="468052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Reformy roku 1968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Calibri" pitchFamily="34" charset="0"/>
              </a:rPr>
              <a:t> V dubnu 1968 schválen AKČNÍ PROGRAM ÚV KSČ</a:t>
            </a:r>
            <a:r>
              <a:rPr lang="cs-CZ" dirty="0" smtClean="0">
                <a:latin typeface="Calibri" pitchFamily="34" charset="0"/>
              </a:rPr>
              <a:t>: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Zvýšení svobody tisku.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Orientace ekonomiky na spotřební zboží – dosud preferován těžký průmysl.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Naplánována federalizace republiky.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Dva tisíce slov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27. června 1968 – bezprostředně po zrušení cenzury zveřejněn spisovatelem Ludvíkem Vaculíkem zformulovaný manifest </a:t>
            </a:r>
            <a:r>
              <a:rPr lang="cs-CZ" b="1" dirty="0" smtClean="0">
                <a:latin typeface="Calibri" pitchFamily="34" charset="0"/>
              </a:rPr>
              <a:t>Dva tisíce slov.</a:t>
            </a:r>
          </a:p>
          <a:p>
            <a:pPr>
              <a:buNone/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b="1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Kritika konzervativců brzdících reformy – vedením KSČ odsouzen (včetně A. </a:t>
            </a:r>
            <a:r>
              <a:rPr lang="cs-CZ" dirty="0" err="1" smtClean="0">
                <a:latin typeface="Calibri" pitchFamily="34" charset="0"/>
              </a:rPr>
              <a:t>Dubčeka</a:t>
            </a:r>
            <a:r>
              <a:rPr lang="cs-CZ" dirty="0" smtClean="0">
                <a:latin typeface="Calibri" pitchFamily="34" charset="0"/>
              </a:rPr>
              <a:t>).</a:t>
            </a:r>
          </a:p>
        </p:txBody>
      </p:sp>
      <p:pic>
        <p:nvPicPr>
          <p:cNvPr id="3074" name="Picture 2" descr="C:\Documents and Settings\Lenka\Plocha\Dva tisíce sl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24944"/>
            <a:ext cx="5904656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Srpnové události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Prezident SSSR a členské státy Varšavské smlouvy znepokojeny událostmi  směřujícími k reformám – strach z oslabení východního bloku a z kontrarevoluce.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Série upozornění a vyjednávání – např.</a:t>
            </a:r>
          </a:p>
          <a:p>
            <a:pPr>
              <a:buNone/>
            </a:pPr>
            <a:r>
              <a:rPr lang="cs-CZ" dirty="0" smtClean="0"/>
              <a:t>   v  </a:t>
            </a:r>
            <a:r>
              <a:rPr lang="cs-CZ" dirty="0" err="1" smtClean="0"/>
              <a:t>Čiernej</a:t>
            </a:r>
            <a:r>
              <a:rPr lang="cs-CZ" dirty="0" smtClean="0"/>
              <a:t> nad Tisou – </a:t>
            </a:r>
            <a:r>
              <a:rPr lang="cs-CZ" dirty="0" err="1" smtClean="0"/>
              <a:t>Dubček</a:t>
            </a:r>
            <a:r>
              <a:rPr lang="cs-CZ" dirty="0" smtClean="0"/>
              <a:t> zde obhajoval reformy, slíbil omezení protisocialistických tendencí.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Srpnové události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Bratislavská smlouva – 3. srpna 1968 – reprezentanti SSSR, NDR, Polska, Maďarska,</a:t>
            </a:r>
          </a:p>
          <a:p>
            <a:pPr>
              <a:buNone/>
            </a:pPr>
            <a:r>
              <a:rPr lang="cs-CZ" dirty="0" smtClean="0"/>
              <a:t>   Bulharska a Československa podepisují smlouvu o neotřesitelné věrnosti marxismu-leninismu a proletářského internacionalismu, boj proti všem protisocialistickým živlům.</a:t>
            </a:r>
          </a:p>
          <a:p>
            <a:endParaRPr lang="cs-CZ" dirty="0" smtClean="0"/>
          </a:p>
          <a:p>
            <a:r>
              <a:rPr lang="cs-CZ" dirty="0" smtClean="0"/>
              <a:t>Sovětská armáda přesto připravena na československých hranicích.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Srpnové události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Brežněv s intervencí váhal, ještě 13. srpna se snaží telefonicky </a:t>
            </a:r>
            <a:r>
              <a:rPr lang="cs-CZ" dirty="0" err="1" smtClean="0"/>
              <a:t>Dubčeka</a:t>
            </a:r>
            <a:r>
              <a:rPr lang="cs-CZ" dirty="0" smtClean="0"/>
              <a:t> přesvědčit o zastavení reforem.</a:t>
            </a:r>
          </a:p>
          <a:p>
            <a:endParaRPr lang="cs-CZ" dirty="0" smtClean="0"/>
          </a:p>
          <a:p>
            <a:r>
              <a:rPr lang="cs-CZ" dirty="0" smtClean="0"/>
              <a:t>V noci z 20. a 21. srpna 1968 vstup vojsk Varšavské smlouvy na naše území (SSSR, Maďarsko, Polsko, Bulharsko, NDR).</a:t>
            </a:r>
          </a:p>
          <a:p>
            <a:endParaRPr lang="cs-CZ" dirty="0" smtClean="0"/>
          </a:p>
          <a:p>
            <a:r>
              <a:rPr lang="cs-CZ" dirty="0" smtClean="0"/>
              <a:t>Jedině Rumunsko svá vojska nevyslalo.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1107</TotalTime>
  <Words>472</Words>
  <Application>Microsoft Office PowerPoint</Application>
  <PresentationFormat>Předvádění na obrazovce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Snímek 1</vt:lpstr>
      <vt:lpstr>60. Léta 20. století</vt:lpstr>
      <vt:lpstr>Alexandr dubček</vt:lpstr>
      <vt:lpstr>Reformy roku 1968</vt:lpstr>
      <vt:lpstr>Reformy roku 1968</vt:lpstr>
      <vt:lpstr>Dva tisíce slov</vt:lpstr>
      <vt:lpstr>Srpnové události 1968</vt:lpstr>
      <vt:lpstr>Srpnové události 1968</vt:lpstr>
      <vt:lpstr>Srpnové události 1968</vt:lpstr>
      <vt:lpstr>Snímek 10</vt:lpstr>
      <vt:lpstr>Srpnové události 1968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123</cp:revision>
  <dcterms:created xsi:type="dcterms:W3CDTF">2012-04-12T06:14:10Z</dcterms:created>
  <dcterms:modified xsi:type="dcterms:W3CDTF">2012-10-30T15:36:23Z</dcterms:modified>
</cp:coreProperties>
</file>