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0" r:id="rId11"/>
    <p:sldId id="282" r:id="rId12"/>
    <p:sldId id="283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29. 10. 2012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_6.2.11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Téma: Únor 1948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dějinách ČSR po nástupu komunistů.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Únor 1948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latin typeface="Calibri" pitchFamily="34" charset="0"/>
              </a:rPr>
              <a:t>10. března 1948 dosud neobjasněná náhlá smrt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ministra zahraničí Jana Masaryka.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11. března potvrzena komunistická vláda.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9. května 1948 nová ústava . Vyhlášena lidově demokratická republika – E. Beneš odmítl podepsat </a:t>
            </a:r>
            <a:r>
              <a:rPr lang="cs-CZ" dirty="0" smtClean="0">
                <a:latin typeface="Calibri" pitchFamily="34" charset="0"/>
              </a:rPr>
              <a:t>–</a:t>
            </a:r>
          </a:p>
          <a:p>
            <a:pPr>
              <a:buNone/>
            </a:pPr>
            <a:r>
              <a:rPr lang="cs-CZ" smtClean="0">
                <a:latin typeface="Calibri" pitchFamily="34" charset="0"/>
              </a:rPr>
              <a:t> </a:t>
            </a:r>
            <a:r>
              <a:rPr lang="cs-CZ" smtClean="0">
                <a:latin typeface="Calibri" pitchFamily="34" charset="0"/>
              </a:rPr>
              <a:t>   </a:t>
            </a:r>
            <a:r>
              <a:rPr lang="cs-CZ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2. června abdikuje na funkci prezidenta.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14. června se prezidentem stává Klement Gottwald.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lidové mil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200" y="1404938"/>
            <a:ext cx="52832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50. Léta 20. století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Období komunistického teroru.</a:t>
            </a:r>
          </a:p>
          <a:p>
            <a:r>
              <a:rPr lang="cs-CZ" dirty="0" smtClean="0">
                <a:latin typeface="Calibri" pitchFamily="34" charset="0"/>
              </a:rPr>
              <a:t>Vlna zatýkání, inscenovaných procesů, poprav – nejslavnější oběti tzv. politických procesů: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Milada Horáková, generál </a:t>
            </a:r>
            <a:r>
              <a:rPr lang="cs-CZ" dirty="0" err="1" smtClean="0">
                <a:latin typeface="Calibri" pitchFamily="34" charset="0"/>
              </a:rPr>
              <a:t>Heliodor</a:t>
            </a:r>
            <a:r>
              <a:rPr lang="cs-CZ" dirty="0" smtClean="0">
                <a:latin typeface="Calibri" pitchFamily="34" charset="0"/>
              </a:rPr>
              <a:t> Pika, Prokop Drtina aj.</a:t>
            </a:r>
          </a:p>
          <a:p>
            <a:r>
              <a:rPr lang="cs-CZ" dirty="0" smtClean="0">
                <a:latin typeface="Calibri" pitchFamily="34" charset="0"/>
              </a:rPr>
              <a:t>Potlačování základních občanských a politických práv.</a:t>
            </a:r>
          </a:p>
          <a:p>
            <a:r>
              <a:rPr lang="cs-CZ" dirty="0" smtClean="0">
                <a:latin typeface="Calibri" pitchFamily="34" charset="0"/>
              </a:rPr>
              <a:t>Komunisté obsadili významné pozice v politice i průmyslu.</a:t>
            </a:r>
          </a:p>
          <a:p>
            <a:r>
              <a:rPr lang="cs-CZ" dirty="0" smtClean="0">
                <a:latin typeface="Calibri" pitchFamily="34" charset="0"/>
              </a:rPr>
              <a:t>Vlna emigrace – odpůrci komunismu, majitelé továren, inteligence.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2012-10-28]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ROKU 1946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1. POVÁLEČNÉ PARLAMENTNÍ VOLBY.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Celostátně vítězí KSČ, předsedou vlády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                                                  Klement Gottwald.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Důvody – celoevropský příklon k levici, popularita Rudé armády, vděčnost Sovětskému svazu, předválečná světová krize spojována s politikou 1. republiky.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Komunisté zaujali místa v nejvýznamnějších resortech.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Trumanova doktrína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467600" cy="487375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Vyhlášena americkým prezidentem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12. března 1947 – snaha řešit hospodářskou krizi Řecka a Turecka – ekonomická pomoc USA i pro další státy ohrožené totalitou.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Rozlišovala státy na demokratické nebo o demokracii usilující a totalitní – ty ztrácejí podporu USA.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itchFamily="34" charset="0"/>
              </a:rPr>
              <a:t>Marshallův</a:t>
            </a:r>
            <a:r>
              <a:rPr lang="cs-CZ" dirty="0" smtClean="0">
                <a:latin typeface="Calibri" pitchFamily="34" charset="0"/>
              </a:rPr>
              <a:t> plán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Program na hospodářskou obnovu Evropy – Stalinem odmítnut.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Naší delegaci v Moskvě oznámeno, že přijetí tohoto plánu bude SSSR vnímat jako čin namířený proti němu.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</a:t>
            </a:r>
          </a:p>
          <a:p>
            <a:r>
              <a:rPr lang="cs-CZ" dirty="0" smtClean="0">
                <a:latin typeface="Calibri" pitchFamily="34" charset="0"/>
              </a:rPr>
              <a:t>Vláda přijímá sovětské ultimátum.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libri" pitchFamily="34" charset="0"/>
              </a:rPr>
              <a:t>Marshallův</a:t>
            </a:r>
            <a:r>
              <a:rPr lang="cs-CZ" dirty="0" smtClean="0">
                <a:latin typeface="Calibri" pitchFamily="34" charset="0"/>
              </a:rPr>
              <a:t> plán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Plán poprvé vyhlásil státní tajemník USA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</a:t>
            </a:r>
            <a:r>
              <a:rPr lang="cs-CZ" dirty="0" err="1" smtClean="0">
                <a:latin typeface="Calibri" pitchFamily="34" charset="0"/>
              </a:rPr>
              <a:t>George</a:t>
            </a:r>
            <a:r>
              <a:rPr lang="cs-CZ" dirty="0" smtClean="0">
                <a:latin typeface="Calibri" pitchFamily="34" charset="0"/>
              </a:rPr>
              <a:t> C. </a:t>
            </a:r>
            <a:r>
              <a:rPr lang="cs-CZ" dirty="0" err="1" smtClean="0">
                <a:latin typeface="Calibri" pitchFamily="34" charset="0"/>
              </a:rPr>
              <a:t>Marshall</a:t>
            </a:r>
            <a:r>
              <a:rPr lang="cs-CZ" dirty="0" smtClean="0">
                <a:latin typeface="Calibri" pitchFamily="34" charset="0"/>
              </a:rPr>
              <a:t> 5. června 1947 na Harvardu.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Iniciátor a tvůrce plánu získal v roce 1953 Nobelovu cenu za mír.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V letech 1948 – 1952 poskytly Spojené státy v rámci tohoto plánu cca 13 miliard dolarů – obnovení průmyslu, hospodářská rekonstrukce západní Evropy – státy ovládané SSSR pomoc odmítly.</a:t>
            </a: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Únor 1948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Vrchol politické krize, ke které se schylovalo od roku 1945.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Za komunistického režimu označován jako Vítězný únor.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Přechod od demokracie k totalitě, připojení k sovětskému mocenskému bloku.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Události mezi 17. a 25. únorem 1948.</a:t>
            </a:r>
          </a:p>
          <a:p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Únor 1948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Přípravy na převzetí moci již za druhé světové války – komunistický politický odboj v  Moskvě se stalinistickým sovětským svazem podniká kroky k narušení činnosti demokratických stran.</a:t>
            </a:r>
          </a:p>
          <a:p>
            <a:endParaRPr lang="cs-CZ" dirty="0" smtClean="0"/>
          </a:p>
          <a:p>
            <a:r>
              <a:rPr lang="cs-CZ" dirty="0" smtClean="0"/>
              <a:t>Po volbách roku 1946 získávají strategické posty – ovládají policii(Bezpečnost) i armádu, dělnické organizace.</a:t>
            </a:r>
          </a:p>
          <a:p>
            <a:r>
              <a:rPr lang="cs-CZ" dirty="0" smtClean="0"/>
              <a:t>2. července  1946 se Klement Gottwald stává předsedou vlády.</a:t>
            </a:r>
          </a:p>
          <a:p>
            <a:r>
              <a:rPr lang="cs-CZ" dirty="0" smtClean="0"/>
              <a:t>Opozice téměř neexistuje, demokratické strany roztříštěné.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Únor 1948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13. února 1948 vládní usnesení E. Beneše o Bezpečnosti = vládní krize. Ministr spravedlnosti upozorňuje na zneužívání bezpečnosti komunisty.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Ministři za národně socialistickou stranu, lidovou stranu a demokratickou stranu (nekomunistické vládní strany) na protest podávají demisi.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25. února 1948 Eduard Beneš jejich demisi přijal – strach z občanské války – komunisté získávají úplnou moc v zemi.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uno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764704"/>
            <a:ext cx="525658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1053</TotalTime>
  <Words>548</Words>
  <Application>Microsoft Office PowerPoint</Application>
  <PresentationFormat>Předvádění na obrazovce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VOLBY ROKU 1946</vt:lpstr>
      <vt:lpstr>Trumanova doktrína</vt:lpstr>
      <vt:lpstr>Marshallův plán</vt:lpstr>
      <vt:lpstr>Marshallův plán</vt:lpstr>
      <vt:lpstr>Únor 1948</vt:lpstr>
      <vt:lpstr>Únor 1948</vt:lpstr>
      <vt:lpstr>Únor 1948</vt:lpstr>
      <vt:lpstr>Snímek 9</vt:lpstr>
      <vt:lpstr>Únor 1948</vt:lpstr>
      <vt:lpstr>Snímek 11</vt:lpstr>
      <vt:lpstr>50. Léta 20. století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117</cp:revision>
  <dcterms:created xsi:type="dcterms:W3CDTF">2012-04-12T06:14:10Z</dcterms:created>
  <dcterms:modified xsi:type="dcterms:W3CDTF">2012-10-30T15:40:40Z</dcterms:modified>
</cp:coreProperties>
</file>