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9" r:id="rId9"/>
    <p:sldId id="273" r:id="rId10"/>
    <p:sldId id="274" r:id="rId11"/>
    <p:sldId id="277" r:id="rId12"/>
    <p:sldId id="275" r:id="rId13"/>
    <p:sldId id="276" r:id="rId14"/>
    <p:sldId id="278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28. 10. 2012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_6.2.10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Téma: Košický vládní program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dějinách ČSR do nástupu komunistů.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Trumanova doktrína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Vyhlášena americkým prezidentem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12. března 1947 – snaha řešit hospodářskou krizi Řecka a Turecka – ekonomická pomoc USA i pro další státy ohrožené totalitou.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Rozlišovala státy na demokratické nebo o demokracii usilující a totalitní – ty ztrácejí podporu USA.</a:t>
            </a:r>
          </a:p>
          <a:p>
            <a:endParaRPr lang="cs-CZ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Harry</a:t>
            </a:r>
            <a:r>
              <a:rPr lang="cs-CZ" dirty="0" smtClean="0"/>
              <a:t> </a:t>
            </a:r>
            <a:r>
              <a:rPr lang="cs-CZ" dirty="0" err="1" smtClean="0"/>
              <a:t>truman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916832"/>
            <a:ext cx="6120680" cy="4513712"/>
          </a:xfrm>
        </p:spPr>
        <p:txBody>
          <a:bodyPr/>
          <a:lstStyle/>
          <a:p>
            <a:endParaRPr lang="cs-CZ"/>
          </a:p>
        </p:txBody>
      </p:sp>
      <p:pic>
        <p:nvPicPr>
          <p:cNvPr id="1026" name="Picture 2" descr="C:\Documents and Settings\Lenka\Plocha\harry%2520tru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788" y="1700808"/>
            <a:ext cx="6125492" cy="4824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itchFamily="34" charset="0"/>
              </a:rPr>
              <a:t>Marshallův</a:t>
            </a:r>
            <a:r>
              <a:rPr lang="cs-CZ" dirty="0" smtClean="0">
                <a:latin typeface="Calibri" pitchFamily="34" charset="0"/>
              </a:rPr>
              <a:t> plán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Program na hospodářskou obnovu Evropy – Stalinem odmítnut.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Naší delegaci v Moskvě oznámeno, že přijetí tohoto plánu bude SSSR vnímat jako čin namířený proti němu.</a:t>
            </a:r>
          </a:p>
          <a:p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</a:t>
            </a:r>
          </a:p>
          <a:p>
            <a:r>
              <a:rPr lang="cs-CZ" dirty="0" smtClean="0">
                <a:latin typeface="Calibri" pitchFamily="34" charset="0"/>
              </a:rPr>
              <a:t>Vláda přijímá sovětské ultimátum.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itchFamily="34" charset="0"/>
              </a:rPr>
              <a:t>Marshallův</a:t>
            </a:r>
            <a:r>
              <a:rPr lang="cs-CZ" dirty="0" smtClean="0">
                <a:latin typeface="Calibri" pitchFamily="34" charset="0"/>
              </a:rPr>
              <a:t> plán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Plán poprvé vyhlásil státní tajemník USA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</a:t>
            </a:r>
            <a:r>
              <a:rPr lang="cs-CZ" dirty="0" err="1" smtClean="0">
                <a:latin typeface="Calibri" pitchFamily="34" charset="0"/>
              </a:rPr>
              <a:t>George</a:t>
            </a:r>
            <a:r>
              <a:rPr lang="cs-CZ" dirty="0" smtClean="0">
                <a:latin typeface="Calibri" pitchFamily="34" charset="0"/>
              </a:rPr>
              <a:t> C. </a:t>
            </a:r>
            <a:r>
              <a:rPr lang="cs-CZ" dirty="0" err="1" smtClean="0">
                <a:latin typeface="Calibri" pitchFamily="34" charset="0"/>
              </a:rPr>
              <a:t>Marshall</a:t>
            </a:r>
            <a:r>
              <a:rPr lang="cs-CZ" dirty="0" smtClean="0">
                <a:latin typeface="Calibri" pitchFamily="34" charset="0"/>
              </a:rPr>
              <a:t> 5. června 1947 na Harvardu.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Iniciátor a tvůrce plánu získal v roce 1953 Nobelovu cenu za mír.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 letech 1948 – 1952 poskytly Spojené státy v rámci tohoto plánu cca 13 miliard dolarů – obnovení průmyslu, hospodářská rekonstrukce západní Evropy – státy ovládané SSSR pomoc odmítly.</a:t>
            </a:r>
          </a:p>
          <a:p>
            <a:endParaRPr lang="cs-CZ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George</a:t>
            </a:r>
            <a:r>
              <a:rPr lang="cs-CZ" dirty="0" smtClean="0"/>
              <a:t> s. </a:t>
            </a:r>
            <a:r>
              <a:rPr lang="cs-CZ" dirty="0" err="1" smtClean="0"/>
              <a:t>Marshall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051720" y="1988840"/>
            <a:ext cx="4248472" cy="417646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Marshall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28800"/>
            <a:ext cx="453650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2012-10-28]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Košický vládní program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Jedná se o programový dokument, který schválila exilová vláda 5. dubna 1945 na jednání v Košicích.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Vytýčeny zásady budoucí politiky – program národní a demokratické revoluce.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Ke konci 2. světové války několik jednání mezi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E. Benešem a K. Gottwaldem – dohoda o vytvoření vlády Národní fronty Čechů a Slováků – fakticky podepsán již 29. března 1945 v Moskvě.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Košický vládní program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latin typeface="Calibri" pitchFamily="34" charset="0"/>
              </a:rPr>
              <a:t>Záležitosti ekonomické:</a:t>
            </a:r>
          </a:p>
          <a:p>
            <a:endParaRPr lang="cs-CZ" dirty="0" smtClean="0"/>
          </a:p>
          <a:p>
            <a:pPr marL="457200" indent="-457200">
              <a:buNone/>
            </a:pPr>
            <a:r>
              <a:rPr lang="cs-CZ" dirty="0" smtClean="0"/>
              <a:t>1. </a:t>
            </a:r>
            <a:r>
              <a:rPr lang="cs-CZ" dirty="0" smtClean="0">
                <a:latin typeface="Calibri" pitchFamily="34" charset="0"/>
              </a:rPr>
              <a:t>Rychlé obnovení národního hospodářství.</a:t>
            </a:r>
          </a:p>
          <a:p>
            <a:pPr marL="457200" indent="-457200">
              <a:buNone/>
            </a:pPr>
            <a:endParaRPr lang="cs-CZ" dirty="0" smtClean="0">
              <a:latin typeface="Calibri" pitchFamily="34" charset="0"/>
            </a:endParaRP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2. Zavedení nové sociální politiky – prospěch všech vrstev pracujícího lidu.</a:t>
            </a:r>
          </a:p>
          <a:p>
            <a:pPr marL="457200" indent="-457200">
              <a:buNone/>
            </a:pPr>
            <a:endParaRPr lang="cs-CZ" dirty="0" smtClean="0">
              <a:latin typeface="Calibri" pitchFamily="34" charset="0"/>
            </a:endParaRP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3. Zestátnění majetku kolaborantů, zrádců, Němců a Maďarů – </a:t>
            </a: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   s výjimkou německých a maďarských antifašistů.</a:t>
            </a:r>
          </a:p>
          <a:p>
            <a:pPr marL="457200" indent="-457200">
              <a:buNone/>
            </a:pPr>
            <a:endParaRPr lang="cs-CZ" dirty="0" smtClean="0">
              <a:latin typeface="Calibri" pitchFamily="34" charset="0"/>
            </a:endParaRP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4.  Článek o zákazu pravicově orientovaných stran první republiky.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Košický vládní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Majetek kolaborantů a zrádců měl podle dekretů podléhat národní správě.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Koncem srpna 1945 podléhalo </a:t>
            </a:r>
            <a:r>
              <a:rPr lang="cs-CZ" dirty="0" err="1" smtClean="0">
                <a:latin typeface="Calibri" pitchFamily="34" charset="0"/>
              </a:rPr>
              <a:t>nár</a:t>
            </a:r>
            <a:r>
              <a:rPr lang="cs-CZ" dirty="0" smtClean="0">
                <a:latin typeface="Calibri" pitchFamily="34" charset="0"/>
              </a:rPr>
              <a:t>. správě již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9 045 závodů s 923 000 zaměstnanci.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Kromě represivního zabavování majetku nepřátel spravovaly dočasně i podniky lidí, kteří se dosud nevrátili z emigrace a koncentračních táborů.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Drobné a střední zemědělské, řemeslné a obchodní závody měly přejít do soukromého sektoru, velké podniky měly být znárodněny.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Benešovy dekrety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Znárodnění se uskutečnilo na základě 4 dekretů E. Beneše z 24. října 1945 o zestátnění klíčových velkých podniků (od 150 zaměstnanců), potravinářského průmyslu, akciových bank a pojišťoven, filmového průmyslu.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Dekrety vyhlášeny na Václavském náměstí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28. října 1945.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Celkem znárodněno kolem 3 000 podniků, tj. 67% průmyslu s 61% zaměstnanců.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Národní podniky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Na činnost národních podniků měli v prvních poválečných letech dělníci vliv prostřednictvím závodních rad, odborových organizací. Ředitelé mohli být jmenováni až po schválení Ústřední radou odborů.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Po volbách 1946 nový vládní program – znárodňovací akce v průmyslu označena za ukončenou – perspektiva pro soukromé podnikání.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Koexistence veřejného sektoru, malovýroby a soukromého podnikání. 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Odsun němců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Snaha zbavit se národnostních menšin – Němců a Maďarů.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Z počátku tzv. DIVOKÝ ODSUN – akt msty, protiprávní, provázený krutostmi.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ORGANIZOVANÝ ODSUN – pod dohledem mezinárodní komise – postup dohodnut na konferenci v Postupimi v srpnu 1945 – týkal se jen Němců.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enka\Plocha\618652-img-odsun-volary-nemci-zide-va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047750"/>
            <a:ext cx="3960439" cy="5476875"/>
          </a:xfrm>
          <a:prstGeom prst="rect">
            <a:avLst/>
          </a:prstGeom>
          <a:noFill/>
        </p:spPr>
      </p:pic>
      <p:pic>
        <p:nvPicPr>
          <p:cNvPr id="3075" name="Picture 3" descr="C:\Documents and Settings\Lenka\Plocha\odsu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052736"/>
            <a:ext cx="3312368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VOLBY ROKU 1946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1. POVÁLEČNÉ PARLAMENTNÍ VOLBY.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Celostátně vítězí KSČ, předsedou vlády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                                                   Klement Gottwald.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Důvody – celoevropský příklon k levici, popularita Rudé armády, vděčnost Sovětskému svazu, předválečná světová krize spojována s politikou 1. republiky.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Komunisté zaujali místa v nejvýznamnějších resortech.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1018</TotalTime>
  <Words>633</Words>
  <Application>Microsoft Office PowerPoint</Application>
  <PresentationFormat>Předvádění na obrazovce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Snímek 1</vt:lpstr>
      <vt:lpstr>Košický vládní program</vt:lpstr>
      <vt:lpstr>Košický vládní program</vt:lpstr>
      <vt:lpstr>Košický vládní program</vt:lpstr>
      <vt:lpstr>Benešovy dekrety</vt:lpstr>
      <vt:lpstr>Národní podniky</vt:lpstr>
      <vt:lpstr>Odsun němců</vt:lpstr>
      <vt:lpstr>Snímek 8</vt:lpstr>
      <vt:lpstr>VOLBY ROKU 1946</vt:lpstr>
      <vt:lpstr>Trumanova doktrína</vt:lpstr>
      <vt:lpstr>Harry truman</vt:lpstr>
      <vt:lpstr>Marshallův plán</vt:lpstr>
      <vt:lpstr>Marshallův plán</vt:lpstr>
      <vt:lpstr>George s. Marshall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113</cp:revision>
  <dcterms:created xsi:type="dcterms:W3CDTF">2012-04-12T06:14:10Z</dcterms:created>
  <dcterms:modified xsi:type="dcterms:W3CDTF">2012-10-30T15:34:34Z</dcterms:modified>
</cp:coreProperties>
</file>