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sldIdLst>
    <p:sldId id="310" r:id="rId2"/>
    <p:sldId id="311" r:id="rId3"/>
    <p:sldId id="257" r:id="rId4"/>
    <p:sldId id="258" r:id="rId5"/>
    <p:sldId id="259" r:id="rId6"/>
    <p:sldId id="263" r:id="rId7"/>
    <p:sldId id="261" r:id="rId8"/>
    <p:sldId id="265" r:id="rId9"/>
    <p:sldId id="266" r:id="rId10"/>
    <p:sldId id="269" r:id="rId11"/>
    <p:sldId id="272" r:id="rId12"/>
    <p:sldId id="273" r:id="rId13"/>
    <p:sldId id="277" r:id="rId14"/>
    <p:sldId id="278" r:id="rId15"/>
    <p:sldId id="290" r:id="rId16"/>
    <p:sldId id="295" r:id="rId17"/>
    <p:sldId id="291" r:id="rId18"/>
    <p:sldId id="292" r:id="rId19"/>
    <p:sldId id="306" r:id="rId20"/>
    <p:sldId id="309" r:id="rId21"/>
    <p:sldId id="293" r:id="rId22"/>
    <p:sldId id="308" r:id="rId23"/>
    <p:sldId id="312" r:id="rId24"/>
    <p:sldId id="313" r:id="rId2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5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B1213345-0657-41E8-B513-9A869DE6E1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67270144-5F8E-402C-827E-E11A59E3CB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D9D2C98-BB73-4A2E-8E1E-191778E2B56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7BD43DF7-EE17-4A6B-8BD7-CDD0553B53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94AA7F01-55F4-4E16-88AD-9CCE10C9B2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9" name="Rectangle 7">
            <a:extLst>
              <a:ext uri="{FF2B5EF4-FFF2-40B4-BE49-F238E27FC236}">
                <a16:creationId xmlns:a16="http://schemas.microsoft.com/office/drawing/2014/main" id="{816A031F-9354-46F7-B4A4-FAF88ED78D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78A754E-D452-4BAF-9AA2-557166BAFB3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42536F8-35CF-4692-869A-3EEB2E3D2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1D1857-542B-48B1-B21E-B62C41128EF0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ADDECD5-7A8F-41D1-B653-77E8B679C6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725B74C-5A6F-4FF9-B263-C2E64D3F7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http://commons.wikimedia.org/wiki/File:Teylers_Challenge_april_2012_-_7084.JPG – putti, cherubíni, alegorie herectví, literatura, malířství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ED3F95ED-4EE8-4643-BC9E-4B0C8611FB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678F19-E5C7-469C-A647-4F1E517E3FDB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F7125B5-FB16-4F78-A3D9-58E99FBA2EB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986372F-98D9-473C-8302-AC42FF68C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http://commons.wikimedia.org/wiki/File:Trojsk%C3%BD_z%C3%A1mek_3.jpg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771A9F3-90B9-499B-AF1E-196509275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0B6E4-3CBB-46EC-8218-4FB4117CB3AD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059BAB5-80D5-4AE8-8B3B-E1F671A8F8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7F873BF-4355-4420-A6AF-9A4624E0F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http://upload.wikimedia.org/wikipedia/commons/5/51/Kladruby1.JPG; https://cs.wikipedia.org/wiki/Soubor:Kladruby_Monastery_(1).jpg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F1BCD81-B863-42A3-9E94-26E9F7E4A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8F9129-F893-4D0C-AB52-23877337360F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DAEA62E-C38D-4D7D-8A6B-129E1F46A1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6768B37-DF24-4BF7-B47B-076BD0E3B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http://commons.wikimedia.org/wiki/Zelen%C3%A1_hora;; další: Plasy, Sedlec u Kutné Hory, Křtiny, Chlumec nad Cidlinou, Želiv, Rajhrad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D967235-7D64-45FD-B054-044B52EFA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4B79CF-3583-4FEE-8F5F-EC717A809665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9A46A88-CBFE-416F-B097-623F8169D7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16738F1-CAF0-4FCE-9F88-CAE6EFEF1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http://commons.wikimedia.org/wiki/File:Chram_sv_Mikulase_interier_kopule2.jpg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9B6FD83-60C1-4F33-A9E3-9DABC7749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B5E194-7B25-4C1E-A9BD-F562F601040E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A3D42E7-3669-4989-A6FE-6CB4CD9B7B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79F2E1DA-5456-4776-AE22-510A21863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http://upload.wikimedia.org/wikipedia/commons/f/f8/Brandl_Navrat_ztraceneho_syna.jpg, https://cs.m.wikipedia.org/wiki/Soubor:Petr_Brandl_-_Autoportr%C3%A9t_(1700).jpg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B11105C9-CDB6-4292-BCB8-B8C1B84838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25E1CC-8875-4A07-A803-0149AEF43E6C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96913E8-D36E-44BF-AA3D-EE753410A0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FEDB0ED-EC04-40FC-94E4-02615B3C1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http://commons.wikimedia.org/wiki/File:Wenceslas_Hollar_-_Two_cherubs_dancing_with_a_small_boy.jpg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8A94D370-1FBD-417E-BC2E-17B08247E3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4BF938-57B7-4E58-8896-A522456DF0A2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073D9A9-767C-4146-92F9-FA8AB6427F5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B8B5B77-2692-46D4-82F1-1EA0881A5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Zámecké divadlo v Českém Krumlově; http://commons.wikimedia.org/wiki/File:Divadlo_Krumlov.JPG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D51BB74-D00A-44BF-A87E-087058A81F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77A26C-4F61-41EA-A3C7-AD32759658EC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DDC5407-9C26-4F10-9F7F-B0E6113863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469D357-C36E-40AC-AE1E-7A3943AA4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142262D-237D-4D9B-9415-0DAB3F2D7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E882B0-5CAB-4354-AE22-8B24D1B4288C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1133965-6D30-435A-9457-36AD6CC7336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530679A-57BE-4F9A-8673-3455E3EDF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20AD5C5-5F11-455A-9A1D-271D87F3FF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646EA1-0B11-4E66-95B9-9F7DFFE85B36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780DDC6-3FFF-4E34-9A75-A121C3D417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112EA48-52F0-4FAF-9C96-BBBB31BD8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http://commons.wikimedia.org/wiki/File:Sv._Mikul%C3%A1%C5%A1_(Starom%C3%A1k).JPG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66493A9-4B9B-4A8D-B202-765DDD3B86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0F437F-0BD8-42CD-A4ED-DBE274257EA4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66ABF35-9485-4635-9B3E-9A026D6579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7F19866-6AB6-47BF-8A49-7898245D5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https://cs.m.wikipedia.org/wiki/Soubor:Chram_sv_Mikulase_interier_oltar_od_vchodu.jpg, https://commons.wikimedia.org/wiki/File:Kostel_sv._Mikul%C3%A1%C5%A1e_MS_n%C3%A1m%C4%9Bst%C3%AD_2.JPG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340C8A2-8E3E-4E48-93BD-237CE36EC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D09B3-681C-4F30-9C11-0CBB755A2EAE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0F4C018-ABD7-42E2-A43A-647FA9DC7C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C080D84-0692-43D7-9E7F-C151B0E78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http://upload.wikimedia.org/wikipedia/commons/5/59/Bazilika_Svaty_Kopecek.jpg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D7533D5-E9F4-4A6D-B0F2-AF929000CE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BE81C8-F318-42F4-B0E2-B411BBC5C432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DA4DEC8-3576-4660-8AC6-4A0882EC55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E9497E5-A804-4E63-B872-7182D3C80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http://commons.wikimedia.org/wiki/File:Klementinum,_z%C3%A1pad.jpg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31651BD-6C04-4C02-8813-B79B686C5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2EE1BA-FAD0-4756-8B4C-680738049926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4EEDF5C5-9B82-4C54-805D-3C3E409182A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349EF41-6183-4BD0-B575-7D6894B1E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http://upload.wikimedia.org/wikipedia/commons/1/1c/Morovy_Mariansky_sloup.jpg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E1661A8-A07C-464E-939E-716996F714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A6B002-AFD7-4C76-B8BA-F7FF8D5BAC5B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A447F91-17C9-472A-ACA0-87E4DDF25A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2193366-74FF-4969-9DD4-8360ECD08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http://upload.wikimedia.org/wikipedia/commons/e/ea/Hola%C5%A1ovice0371.JPG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5698516-BC42-4B18-827C-620D0085C984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B9914EA-4E1A-436C-A461-36BCC37CFDC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>
                <a:extLst>
                  <a:ext uri="{FF2B5EF4-FFF2-40B4-BE49-F238E27FC236}">
                    <a16:creationId xmlns:a16="http://schemas.microsoft.com/office/drawing/2014/main" id="{88D68554-EE25-4EC2-8735-54B353FF1F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Freeform 5">
                <a:extLst>
                  <a:ext uri="{FF2B5EF4-FFF2-40B4-BE49-F238E27FC236}">
                    <a16:creationId xmlns:a16="http://schemas.microsoft.com/office/drawing/2014/main" id="{13B87281-81A7-49F5-AFED-B91A8CEBC97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Freeform 6">
                <a:extLst>
                  <a:ext uri="{FF2B5EF4-FFF2-40B4-BE49-F238E27FC236}">
                    <a16:creationId xmlns:a16="http://schemas.microsoft.com/office/drawing/2014/main" id="{7C375AC1-6E68-4A8B-9823-788D75326F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" name="Freeform 7">
                <a:extLst>
                  <a:ext uri="{FF2B5EF4-FFF2-40B4-BE49-F238E27FC236}">
                    <a16:creationId xmlns:a16="http://schemas.microsoft.com/office/drawing/2014/main" id="{1F54C51B-D055-4DD9-A43D-CABA56F4CC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" name="Freeform 8">
                <a:extLst>
                  <a:ext uri="{FF2B5EF4-FFF2-40B4-BE49-F238E27FC236}">
                    <a16:creationId xmlns:a16="http://schemas.microsoft.com/office/drawing/2014/main" id="{1A2CE400-8AE0-4AC5-A3CE-3E06B8D8DC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" name="Freeform 9">
                <a:extLst>
                  <a:ext uri="{FF2B5EF4-FFF2-40B4-BE49-F238E27FC236}">
                    <a16:creationId xmlns:a16="http://schemas.microsoft.com/office/drawing/2014/main" id="{D71C2FA3-BFFF-4689-B80A-A43BEE9ADD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" name="Freeform 10">
                <a:extLst>
                  <a:ext uri="{FF2B5EF4-FFF2-40B4-BE49-F238E27FC236}">
                    <a16:creationId xmlns:a16="http://schemas.microsoft.com/office/drawing/2014/main" id="{E52858F0-DE19-442B-B69F-C43BC4A7A8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" name="Freeform 11">
                <a:extLst>
                  <a:ext uri="{FF2B5EF4-FFF2-40B4-BE49-F238E27FC236}">
                    <a16:creationId xmlns:a16="http://schemas.microsoft.com/office/drawing/2014/main" id="{F5FA5F70-789D-4FC3-A7B7-B02B37E5C5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0" name="Freeform 12">
                <a:extLst>
                  <a:ext uri="{FF2B5EF4-FFF2-40B4-BE49-F238E27FC236}">
                    <a16:creationId xmlns:a16="http://schemas.microsoft.com/office/drawing/2014/main" id="{84D66B58-3F6F-4E6D-8D34-102243ADB6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1" name="Freeform 13">
                <a:extLst>
                  <a:ext uri="{FF2B5EF4-FFF2-40B4-BE49-F238E27FC236}">
                    <a16:creationId xmlns:a16="http://schemas.microsoft.com/office/drawing/2014/main" id="{55B10D53-9FF2-41CA-A560-D41A1C9480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" name="Freeform 14">
                <a:extLst>
                  <a:ext uri="{FF2B5EF4-FFF2-40B4-BE49-F238E27FC236}">
                    <a16:creationId xmlns:a16="http://schemas.microsoft.com/office/drawing/2014/main" id="{CB27D0FE-1A93-4B3A-A8CB-C0EE5B5FE6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" name="Freeform 15">
                <a:extLst>
                  <a:ext uri="{FF2B5EF4-FFF2-40B4-BE49-F238E27FC236}">
                    <a16:creationId xmlns:a16="http://schemas.microsoft.com/office/drawing/2014/main" id="{D650F786-B2F3-4BDA-8756-09853132D7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CB7FA894-1FAE-45B7-982D-E4D360F18A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4AB8D9EB-3F1B-49DC-86F5-FA5BEFED975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>
                <a:extLst>
                  <a:ext uri="{FF2B5EF4-FFF2-40B4-BE49-F238E27FC236}">
                    <a16:creationId xmlns:a16="http://schemas.microsoft.com/office/drawing/2014/main" id="{351AEC89-B1E0-48F9-AC81-7475A89F37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44D29CA6-4E6C-44DD-AE93-73AE21F483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" name="Rectangle 20">
                <a:extLst>
                  <a:ext uri="{FF2B5EF4-FFF2-40B4-BE49-F238E27FC236}">
                    <a16:creationId xmlns:a16="http://schemas.microsoft.com/office/drawing/2014/main" id="{8CB695E0-23C2-49A4-9780-7B96E1F671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70696957-B1F4-4351-9A96-53A8CCAAFC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" name="Rectangle 22">
                <a:extLst>
                  <a:ext uri="{FF2B5EF4-FFF2-40B4-BE49-F238E27FC236}">
                    <a16:creationId xmlns:a16="http://schemas.microsoft.com/office/drawing/2014/main" id="{DD818073-D12E-4E4B-BD48-DC00D658A4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" name="Rectangle 23">
                <a:extLst>
                  <a:ext uri="{FF2B5EF4-FFF2-40B4-BE49-F238E27FC236}">
                    <a16:creationId xmlns:a16="http://schemas.microsoft.com/office/drawing/2014/main" id="{002184E4-76EB-4462-AF65-1DE45D04A3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FD4B7213-B333-4589-9ED4-9B404C6E2A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BB27774D-FA5C-43E4-8B1F-79BB185A12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F94C9298-FA71-46D5-9F2F-D433D0F85A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AFCDF07C-4039-457F-8965-6807C65673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7" name="Rectangle 28">
                <a:extLst>
                  <a:ext uri="{FF2B5EF4-FFF2-40B4-BE49-F238E27FC236}">
                    <a16:creationId xmlns:a16="http://schemas.microsoft.com/office/drawing/2014/main" id="{E247C4AC-583A-4332-9C61-D37071E309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8" name="Rectangle 29">
                <a:extLst>
                  <a:ext uri="{FF2B5EF4-FFF2-40B4-BE49-F238E27FC236}">
                    <a16:creationId xmlns:a16="http://schemas.microsoft.com/office/drawing/2014/main" id="{DBB012C4-1557-453F-8D62-1B0A5242A8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0728F72C-4D7C-420D-92A0-B98D424774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0" name="Rectangle 31">
                <a:extLst>
                  <a:ext uri="{FF2B5EF4-FFF2-40B4-BE49-F238E27FC236}">
                    <a16:creationId xmlns:a16="http://schemas.microsoft.com/office/drawing/2014/main" id="{8A41C1D6-4F1F-4186-854F-B5EAE1A7D1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1" name="Rectangle 32">
                <a:extLst>
                  <a:ext uri="{FF2B5EF4-FFF2-40B4-BE49-F238E27FC236}">
                    <a16:creationId xmlns:a16="http://schemas.microsoft.com/office/drawing/2014/main" id="{A314C2FF-7BF1-4D95-B76B-9CAF0331D4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2" name="Rectangle 33">
                <a:extLst>
                  <a:ext uri="{FF2B5EF4-FFF2-40B4-BE49-F238E27FC236}">
                    <a16:creationId xmlns:a16="http://schemas.microsoft.com/office/drawing/2014/main" id="{0DAB69EE-8D8A-4607-8E30-70826C8C3C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3" name="Rectangle 34">
                <a:extLst>
                  <a:ext uri="{FF2B5EF4-FFF2-40B4-BE49-F238E27FC236}">
                    <a16:creationId xmlns:a16="http://schemas.microsoft.com/office/drawing/2014/main" id="{80166039-9E50-4553-B98B-FA5FEB14B5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4" name="Rectangle 35">
                <a:extLst>
                  <a:ext uri="{FF2B5EF4-FFF2-40B4-BE49-F238E27FC236}">
                    <a16:creationId xmlns:a16="http://schemas.microsoft.com/office/drawing/2014/main" id="{E8241149-71FF-4F73-9FD7-039287864E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5" name="Rectangle 36">
                <a:extLst>
                  <a:ext uri="{FF2B5EF4-FFF2-40B4-BE49-F238E27FC236}">
                    <a16:creationId xmlns:a16="http://schemas.microsoft.com/office/drawing/2014/main" id="{50FF1482-02F1-47F6-898B-54D9BFB6AB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6" name="Rectangle 37">
                <a:extLst>
                  <a:ext uri="{FF2B5EF4-FFF2-40B4-BE49-F238E27FC236}">
                    <a16:creationId xmlns:a16="http://schemas.microsoft.com/office/drawing/2014/main" id="{AFD507C2-C95B-4174-BBC5-ADF18C4562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7" name="Rectangle 38">
                <a:extLst>
                  <a:ext uri="{FF2B5EF4-FFF2-40B4-BE49-F238E27FC236}">
                    <a16:creationId xmlns:a16="http://schemas.microsoft.com/office/drawing/2014/main" id="{10C7D81A-9F55-47BD-B652-C26B1D9631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8" name="Rectangle 39">
                <a:extLst>
                  <a:ext uri="{FF2B5EF4-FFF2-40B4-BE49-F238E27FC236}">
                    <a16:creationId xmlns:a16="http://schemas.microsoft.com/office/drawing/2014/main" id="{46AE206D-BC42-42AB-8293-A0489529D1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29" name="Rectangle 40">
                <a:extLst>
                  <a:ext uri="{FF2B5EF4-FFF2-40B4-BE49-F238E27FC236}">
                    <a16:creationId xmlns:a16="http://schemas.microsoft.com/office/drawing/2014/main" id="{35D0B836-2D93-40A5-9459-2383156170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B345E0FD-8A9D-460A-A6D3-DB7C5AF796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1" name="Rectangle 42">
                <a:extLst>
                  <a:ext uri="{FF2B5EF4-FFF2-40B4-BE49-F238E27FC236}">
                    <a16:creationId xmlns:a16="http://schemas.microsoft.com/office/drawing/2014/main" id="{F1502C5D-8988-490F-86D0-A786631CEC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2" name="Rectangle 43">
                <a:extLst>
                  <a:ext uri="{FF2B5EF4-FFF2-40B4-BE49-F238E27FC236}">
                    <a16:creationId xmlns:a16="http://schemas.microsoft.com/office/drawing/2014/main" id="{D2E015F9-787C-41F0-99A9-747E9A2D9A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3" name="Rectangle 44">
                <a:extLst>
                  <a:ext uri="{FF2B5EF4-FFF2-40B4-BE49-F238E27FC236}">
                    <a16:creationId xmlns:a16="http://schemas.microsoft.com/office/drawing/2014/main" id="{EEBD1406-FD93-471B-978A-46F0BE06F0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4" name="Rectangle 45">
                <a:extLst>
                  <a:ext uri="{FF2B5EF4-FFF2-40B4-BE49-F238E27FC236}">
                    <a16:creationId xmlns:a16="http://schemas.microsoft.com/office/drawing/2014/main" id="{1EED4F1C-3781-43F4-A128-989C17B7F0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5" name="Rectangle 46">
                <a:extLst>
                  <a:ext uri="{FF2B5EF4-FFF2-40B4-BE49-F238E27FC236}">
                    <a16:creationId xmlns:a16="http://schemas.microsoft.com/office/drawing/2014/main" id="{44A5E3FD-4257-4F1E-A9A0-D360E914AC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6" name="Rectangle 47">
                <a:extLst>
                  <a:ext uri="{FF2B5EF4-FFF2-40B4-BE49-F238E27FC236}">
                    <a16:creationId xmlns:a16="http://schemas.microsoft.com/office/drawing/2014/main" id="{D9676FBA-5900-449B-8EEC-B2D00BF16D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7" name="Rectangle 48">
                <a:extLst>
                  <a:ext uri="{FF2B5EF4-FFF2-40B4-BE49-F238E27FC236}">
                    <a16:creationId xmlns:a16="http://schemas.microsoft.com/office/drawing/2014/main" id="{000851D1-A9A5-4BA9-BC17-AF5E5772C7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8" name="Rectangle 49">
                <a:extLst>
                  <a:ext uri="{FF2B5EF4-FFF2-40B4-BE49-F238E27FC236}">
                    <a16:creationId xmlns:a16="http://schemas.microsoft.com/office/drawing/2014/main" id="{27EC1DAC-12E4-4B38-BDB8-FFD468F6C1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39" name="Rectangle 50">
                <a:extLst>
                  <a:ext uri="{FF2B5EF4-FFF2-40B4-BE49-F238E27FC236}">
                    <a16:creationId xmlns:a16="http://schemas.microsoft.com/office/drawing/2014/main" id="{EA79428C-3407-4117-9B1C-C30AC80FD0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0" name="Rectangle 51">
                <a:extLst>
                  <a:ext uri="{FF2B5EF4-FFF2-40B4-BE49-F238E27FC236}">
                    <a16:creationId xmlns:a16="http://schemas.microsoft.com/office/drawing/2014/main" id="{84157DFB-3A04-48D0-B92C-3BB8D06427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1" name="Rectangle 52">
                <a:extLst>
                  <a:ext uri="{FF2B5EF4-FFF2-40B4-BE49-F238E27FC236}">
                    <a16:creationId xmlns:a16="http://schemas.microsoft.com/office/drawing/2014/main" id="{63A48F32-0270-428E-8335-8058BB50C5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2" name="Rectangle 53">
                <a:extLst>
                  <a:ext uri="{FF2B5EF4-FFF2-40B4-BE49-F238E27FC236}">
                    <a16:creationId xmlns:a16="http://schemas.microsoft.com/office/drawing/2014/main" id="{AE89F494-C125-427F-8914-ADA977F45A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3" name="Rectangle 54">
                <a:extLst>
                  <a:ext uri="{FF2B5EF4-FFF2-40B4-BE49-F238E27FC236}">
                    <a16:creationId xmlns:a16="http://schemas.microsoft.com/office/drawing/2014/main" id="{00AC42C6-A6FE-4786-96B8-22C6B1FA75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4" name="Rectangle 55">
                <a:extLst>
                  <a:ext uri="{FF2B5EF4-FFF2-40B4-BE49-F238E27FC236}">
                    <a16:creationId xmlns:a16="http://schemas.microsoft.com/office/drawing/2014/main" id="{48E1BCA1-3AE4-4B5E-8A9A-94C511E5F7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5" name="Rectangle 56">
                <a:extLst>
                  <a:ext uri="{FF2B5EF4-FFF2-40B4-BE49-F238E27FC236}">
                    <a16:creationId xmlns:a16="http://schemas.microsoft.com/office/drawing/2014/main" id="{B134C5B0-BC3E-48C4-8194-1D517725C3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6" name="Rectangle 57">
                <a:extLst>
                  <a:ext uri="{FF2B5EF4-FFF2-40B4-BE49-F238E27FC236}">
                    <a16:creationId xmlns:a16="http://schemas.microsoft.com/office/drawing/2014/main" id="{CCAF9DAC-DCB1-4A76-AC22-C672ADBDB0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7" name="Rectangle 58">
                <a:extLst>
                  <a:ext uri="{FF2B5EF4-FFF2-40B4-BE49-F238E27FC236}">
                    <a16:creationId xmlns:a16="http://schemas.microsoft.com/office/drawing/2014/main" id="{F8E68FE6-AC0A-4677-8B62-005F8A7AAC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8" name="Rectangle 59">
                <a:extLst>
                  <a:ext uri="{FF2B5EF4-FFF2-40B4-BE49-F238E27FC236}">
                    <a16:creationId xmlns:a16="http://schemas.microsoft.com/office/drawing/2014/main" id="{B06A967C-9F91-44F1-9F3A-C479FB0DCD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49" name="Rectangle 60">
                <a:extLst>
                  <a:ext uri="{FF2B5EF4-FFF2-40B4-BE49-F238E27FC236}">
                    <a16:creationId xmlns:a16="http://schemas.microsoft.com/office/drawing/2014/main" id="{25C993FF-E142-43C9-B624-F772CEF4CA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0" name="Rectangle 61">
                <a:extLst>
                  <a:ext uri="{FF2B5EF4-FFF2-40B4-BE49-F238E27FC236}">
                    <a16:creationId xmlns:a16="http://schemas.microsoft.com/office/drawing/2014/main" id="{9A45292B-17D7-4FC7-BB54-80C26AC3FB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1" name="Rectangle 62">
                <a:extLst>
                  <a:ext uri="{FF2B5EF4-FFF2-40B4-BE49-F238E27FC236}">
                    <a16:creationId xmlns:a16="http://schemas.microsoft.com/office/drawing/2014/main" id="{CD571FB1-2B77-40A6-8BE1-101E481E4D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2" name="Rectangle 63">
                <a:extLst>
                  <a:ext uri="{FF2B5EF4-FFF2-40B4-BE49-F238E27FC236}">
                    <a16:creationId xmlns:a16="http://schemas.microsoft.com/office/drawing/2014/main" id="{75A50650-2265-43C7-9D3E-F36752155A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3" name="Rectangle 64">
                <a:extLst>
                  <a:ext uri="{FF2B5EF4-FFF2-40B4-BE49-F238E27FC236}">
                    <a16:creationId xmlns:a16="http://schemas.microsoft.com/office/drawing/2014/main" id="{5F9F54D4-62DB-4F47-B97D-9E2CA0CF85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4" name="Rectangle 65">
                <a:extLst>
                  <a:ext uri="{FF2B5EF4-FFF2-40B4-BE49-F238E27FC236}">
                    <a16:creationId xmlns:a16="http://schemas.microsoft.com/office/drawing/2014/main" id="{5442FE46-DFEB-4079-AB30-589BBBF811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5" name="Rectangle 66">
                <a:extLst>
                  <a:ext uri="{FF2B5EF4-FFF2-40B4-BE49-F238E27FC236}">
                    <a16:creationId xmlns:a16="http://schemas.microsoft.com/office/drawing/2014/main" id="{A5A83766-1D83-4086-94BD-3780519698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6" name="Rectangle 67">
                <a:extLst>
                  <a:ext uri="{FF2B5EF4-FFF2-40B4-BE49-F238E27FC236}">
                    <a16:creationId xmlns:a16="http://schemas.microsoft.com/office/drawing/2014/main" id="{5840EA0B-7D2A-4F37-B78D-DA64ADC73A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7" name="Rectangle 68">
                <a:extLst>
                  <a:ext uri="{FF2B5EF4-FFF2-40B4-BE49-F238E27FC236}">
                    <a16:creationId xmlns:a16="http://schemas.microsoft.com/office/drawing/2014/main" id="{D70EDA61-0388-476C-9BED-4B964C7254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8" name="Rectangle 69">
                <a:extLst>
                  <a:ext uri="{FF2B5EF4-FFF2-40B4-BE49-F238E27FC236}">
                    <a16:creationId xmlns:a16="http://schemas.microsoft.com/office/drawing/2014/main" id="{989DE508-1FDC-4EA7-93F5-840EDCD5D8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59" name="Rectangle 70">
                <a:extLst>
                  <a:ext uri="{FF2B5EF4-FFF2-40B4-BE49-F238E27FC236}">
                    <a16:creationId xmlns:a16="http://schemas.microsoft.com/office/drawing/2014/main" id="{5B84A2C2-E164-4CE0-BAC2-379DC042DA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0" name="Rectangle 71">
                <a:extLst>
                  <a:ext uri="{FF2B5EF4-FFF2-40B4-BE49-F238E27FC236}">
                    <a16:creationId xmlns:a16="http://schemas.microsoft.com/office/drawing/2014/main" id="{93490E6E-FB39-4C00-AF74-3214878A37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1" name="Rectangle 72">
                <a:extLst>
                  <a:ext uri="{FF2B5EF4-FFF2-40B4-BE49-F238E27FC236}">
                    <a16:creationId xmlns:a16="http://schemas.microsoft.com/office/drawing/2014/main" id="{9814DB2F-5602-4700-98CA-D23CC60283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2" name="Rectangle 73">
                <a:extLst>
                  <a:ext uri="{FF2B5EF4-FFF2-40B4-BE49-F238E27FC236}">
                    <a16:creationId xmlns:a16="http://schemas.microsoft.com/office/drawing/2014/main" id="{EC0E36DE-4E27-444B-9BA8-C3E313C7B9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3" name="Rectangle 74">
                <a:extLst>
                  <a:ext uri="{FF2B5EF4-FFF2-40B4-BE49-F238E27FC236}">
                    <a16:creationId xmlns:a16="http://schemas.microsoft.com/office/drawing/2014/main" id="{B68F1C73-AD83-47F6-8036-62F8D23F54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4" name="Rectangle 75">
                <a:extLst>
                  <a:ext uri="{FF2B5EF4-FFF2-40B4-BE49-F238E27FC236}">
                    <a16:creationId xmlns:a16="http://schemas.microsoft.com/office/drawing/2014/main" id="{7C0DB242-D61D-46B9-AF0D-9DD41E9378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5" name="Rectangle 76">
                <a:extLst>
                  <a:ext uri="{FF2B5EF4-FFF2-40B4-BE49-F238E27FC236}">
                    <a16:creationId xmlns:a16="http://schemas.microsoft.com/office/drawing/2014/main" id="{C42BC320-A0D9-40AF-AE0B-7C4CC9E02E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6" name="Rectangle 77">
                <a:extLst>
                  <a:ext uri="{FF2B5EF4-FFF2-40B4-BE49-F238E27FC236}">
                    <a16:creationId xmlns:a16="http://schemas.microsoft.com/office/drawing/2014/main" id="{3AB2E650-D076-4747-87CF-A3E83540C5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7" name="Rectangle 78">
                <a:extLst>
                  <a:ext uri="{FF2B5EF4-FFF2-40B4-BE49-F238E27FC236}">
                    <a16:creationId xmlns:a16="http://schemas.microsoft.com/office/drawing/2014/main" id="{222E7345-F58E-4FA3-AB68-386B1488AE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8" name="Rectangle 79">
                <a:extLst>
                  <a:ext uri="{FF2B5EF4-FFF2-40B4-BE49-F238E27FC236}">
                    <a16:creationId xmlns:a16="http://schemas.microsoft.com/office/drawing/2014/main" id="{8302FEDD-4311-4438-A372-5A035EA9DB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69" name="Rectangle 80">
                <a:extLst>
                  <a:ext uri="{FF2B5EF4-FFF2-40B4-BE49-F238E27FC236}">
                    <a16:creationId xmlns:a16="http://schemas.microsoft.com/office/drawing/2014/main" id="{F7CA5C08-2436-4EA8-9559-6B168DB69A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0" name="Freeform 81">
                <a:extLst>
                  <a:ext uri="{FF2B5EF4-FFF2-40B4-BE49-F238E27FC236}">
                    <a16:creationId xmlns:a16="http://schemas.microsoft.com/office/drawing/2014/main" id="{01B12AE2-8746-4529-B552-23E09D0F7C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" name="Rectangle 82">
                <a:extLst>
                  <a:ext uri="{FF2B5EF4-FFF2-40B4-BE49-F238E27FC236}">
                    <a16:creationId xmlns:a16="http://schemas.microsoft.com/office/drawing/2014/main" id="{E8BEBF1D-7477-4F5F-8FE0-4DE757F19A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2" name="Rectangle 83">
                <a:extLst>
                  <a:ext uri="{FF2B5EF4-FFF2-40B4-BE49-F238E27FC236}">
                    <a16:creationId xmlns:a16="http://schemas.microsoft.com/office/drawing/2014/main" id="{0AA2E7F0-0D0E-4DA4-BF65-F387B6DDF2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3" name="Rectangle 84">
                <a:extLst>
                  <a:ext uri="{FF2B5EF4-FFF2-40B4-BE49-F238E27FC236}">
                    <a16:creationId xmlns:a16="http://schemas.microsoft.com/office/drawing/2014/main" id="{530C666D-72C4-4BCE-B648-8A559B20CA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4" name="Rectangle 85">
                <a:extLst>
                  <a:ext uri="{FF2B5EF4-FFF2-40B4-BE49-F238E27FC236}">
                    <a16:creationId xmlns:a16="http://schemas.microsoft.com/office/drawing/2014/main" id="{4039D5F0-A585-43D7-9D67-37624DB294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5" name="Rectangle 86">
                <a:extLst>
                  <a:ext uri="{FF2B5EF4-FFF2-40B4-BE49-F238E27FC236}">
                    <a16:creationId xmlns:a16="http://schemas.microsoft.com/office/drawing/2014/main" id="{4CBAEA32-F5BB-48D6-B63D-BB394AE5BA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6" name="Rectangle 87">
                <a:extLst>
                  <a:ext uri="{FF2B5EF4-FFF2-40B4-BE49-F238E27FC236}">
                    <a16:creationId xmlns:a16="http://schemas.microsoft.com/office/drawing/2014/main" id="{27E7C0F7-AC1F-4AB7-8C3B-C144B7677C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7" name="Rectangle 88">
                <a:extLst>
                  <a:ext uri="{FF2B5EF4-FFF2-40B4-BE49-F238E27FC236}">
                    <a16:creationId xmlns:a16="http://schemas.microsoft.com/office/drawing/2014/main" id="{AAAA3926-2CFC-4ACD-9518-71E6BE9168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8" name="Rectangle 89">
                <a:extLst>
                  <a:ext uri="{FF2B5EF4-FFF2-40B4-BE49-F238E27FC236}">
                    <a16:creationId xmlns:a16="http://schemas.microsoft.com/office/drawing/2014/main" id="{F069AF12-7989-4A29-917A-B917B07396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79" name="Rectangle 90">
                <a:extLst>
                  <a:ext uri="{FF2B5EF4-FFF2-40B4-BE49-F238E27FC236}">
                    <a16:creationId xmlns:a16="http://schemas.microsoft.com/office/drawing/2014/main" id="{A9280A54-19D1-43A1-90F4-456365911B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0" name="Rectangle 91">
                <a:extLst>
                  <a:ext uri="{FF2B5EF4-FFF2-40B4-BE49-F238E27FC236}">
                    <a16:creationId xmlns:a16="http://schemas.microsoft.com/office/drawing/2014/main" id="{B6CE5C5F-2593-4A23-A73F-A54E19B581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1" name="Rectangle 92">
                <a:extLst>
                  <a:ext uri="{FF2B5EF4-FFF2-40B4-BE49-F238E27FC236}">
                    <a16:creationId xmlns:a16="http://schemas.microsoft.com/office/drawing/2014/main" id="{EE28AB9E-01C1-4CE5-BDBC-336FDC8F6BB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2" name="Rectangle 93">
                <a:extLst>
                  <a:ext uri="{FF2B5EF4-FFF2-40B4-BE49-F238E27FC236}">
                    <a16:creationId xmlns:a16="http://schemas.microsoft.com/office/drawing/2014/main" id="{03C4CD9F-523A-436F-8F51-0746ABC50C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3" name="Rectangle 94">
                <a:extLst>
                  <a:ext uri="{FF2B5EF4-FFF2-40B4-BE49-F238E27FC236}">
                    <a16:creationId xmlns:a16="http://schemas.microsoft.com/office/drawing/2014/main" id="{FA36C569-7B74-4ED1-9A52-8AAFE96775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4" name="Rectangle 95">
                <a:extLst>
                  <a:ext uri="{FF2B5EF4-FFF2-40B4-BE49-F238E27FC236}">
                    <a16:creationId xmlns:a16="http://schemas.microsoft.com/office/drawing/2014/main" id="{5DF56203-7F50-4129-A4BD-E8091DA6A9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5" name="Rectangle 96">
                <a:extLst>
                  <a:ext uri="{FF2B5EF4-FFF2-40B4-BE49-F238E27FC236}">
                    <a16:creationId xmlns:a16="http://schemas.microsoft.com/office/drawing/2014/main" id="{F16AD585-A514-4EF7-A115-9DDD83CADD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6" name="Rectangle 97">
                <a:extLst>
                  <a:ext uri="{FF2B5EF4-FFF2-40B4-BE49-F238E27FC236}">
                    <a16:creationId xmlns:a16="http://schemas.microsoft.com/office/drawing/2014/main" id="{A97608C5-F7FA-449E-ADFB-36CC3438A3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7" name="Rectangle 98">
                <a:extLst>
                  <a:ext uri="{FF2B5EF4-FFF2-40B4-BE49-F238E27FC236}">
                    <a16:creationId xmlns:a16="http://schemas.microsoft.com/office/drawing/2014/main" id="{7078B3C9-1B8B-4685-9D86-BA0C92A061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8" name="Rectangle 99">
                <a:extLst>
                  <a:ext uri="{FF2B5EF4-FFF2-40B4-BE49-F238E27FC236}">
                    <a16:creationId xmlns:a16="http://schemas.microsoft.com/office/drawing/2014/main" id="{3F9B7AEA-DF58-43CE-AE94-17621AD247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89" name="Rectangle 100">
                <a:extLst>
                  <a:ext uri="{FF2B5EF4-FFF2-40B4-BE49-F238E27FC236}">
                    <a16:creationId xmlns:a16="http://schemas.microsoft.com/office/drawing/2014/main" id="{8C10B7CC-FBBE-40F7-A20E-88B94450F9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0" name="Rectangle 101">
                <a:extLst>
                  <a:ext uri="{FF2B5EF4-FFF2-40B4-BE49-F238E27FC236}">
                    <a16:creationId xmlns:a16="http://schemas.microsoft.com/office/drawing/2014/main" id="{01C8C922-7F34-4181-88AE-55F01CE12B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1" name="Rectangle 102">
                <a:extLst>
                  <a:ext uri="{FF2B5EF4-FFF2-40B4-BE49-F238E27FC236}">
                    <a16:creationId xmlns:a16="http://schemas.microsoft.com/office/drawing/2014/main" id="{CEE98DEB-59B6-4F6F-A81F-E70F086464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2" name="Rectangle 103">
                <a:extLst>
                  <a:ext uri="{FF2B5EF4-FFF2-40B4-BE49-F238E27FC236}">
                    <a16:creationId xmlns:a16="http://schemas.microsoft.com/office/drawing/2014/main" id="{2F005095-6422-4D7E-B17E-8A0618257C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3" name="Rectangle 104">
                <a:extLst>
                  <a:ext uri="{FF2B5EF4-FFF2-40B4-BE49-F238E27FC236}">
                    <a16:creationId xmlns:a16="http://schemas.microsoft.com/office/drawing/2014/main" id="{E6542480-22EE-4C4C-8B00-16357769E2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4" name="Rectangle 105">
                <a:extLst>
                  <a:ext uri="{FF2B5EF4-FFF2-40B4-BE49-F238E27FC236}">
                    <a16:creationId xmlns:a16="http://schemas.microsoft.com/office/drawing/2014/main" id="{CE4B45CE-0BE0-4E16-840E-0BE8EADFB8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5" name="Rectangle 106">
                <a:extLst>
                  <a:ext uri="{FF2B5EF4-FFF2-40B4-BE49-F238E27FC236}">
                    <a16:creationId xmlns:a16="http://schemas.microsoft.com/office/drawing/2014/main" id="{D3414E8F-C6DC-47FC-969D-F1C3093E0F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6" name="Rectangle 107">
                <a:extLst>
                  <a:ext uri="{FF2B5EF4-FFF2-40B4-BE49-F238E27FC236}">
                    <a16:creationId xmlns:a16="http://schemas.microsoft.com/office/drawing/2014/main" id="{1048491B-D735-49C0-A18A-D1CF31283A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7" name="Rectangle 108">
                <a:extLst>
                  <a:ext uri="{FF2B5EF4-FFF2-40B4-BE49-F238E27FC236}">
                    <a16:creationId xmlns:a16="http://schemas.microsoft.com/office/drawing/2014/main" id="{7A64FB45-F602-4180-89B7-42A8B4F3A2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8" name="Rectangle 109">
                <a:extLst>
                  <a:ext uri="{FF2B5EF4-FFF2-40B4-BE49-F238E27FC236}">
                    <a16:creationId xmlns:a16="http://schemas.microsoft.com/office/drawing/2014/main" id="{0E1B14C0-6990-4DD4-BA74-B9834B5AD6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99" name="Rectangle 110">
                <a:extLst>
                  <a:ext uri="{FF2B5EF4-FFF2-40B4-BE49-F238E27FC236}">
                    <a16:creationId xmlns:a16="http://schemas.microsoft.com/office/drawing/2014/main" id="{3F3BB8F3-A680-4F10-9B11-F56E73A8C9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0" name="Rectangle 111">
                <a:extLst>
                  <a:ext uri="{FF2B5EF4-FFF2-40B4-BE49-F238E27FC236}">
                    <a16:creationId xmlns:a16="http://schemas.microsoft.com/office/drawing/2014/main" id="{0617C865-FF5F-458D-95BD-05F01884A8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1" name="Rectangle 112">
                <a:extLst>
                  <a:ext uri="{FF2B5EF4-FFF2-40B4-BE49-F238E27FC236}">
                    <a16:creationId xmlns:a16="http://schemas.microsoft.com/office/drawing/2014/main" id="{67AECC5C-D791-4A4C-BEAD-A2560162BF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2" name="Rectangle 113">
                <a:extLst>
                  <a:ext uri="{FF2B5EF4-FFF2-40B4-BE49-F238E27FC236}">
                    <a16:creationId xmlns:a16="http://schemas.microsoft.com/office/drawing/2014/main" id="{BC293F29-E56D-45F8-872B-E9E76665EF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" name="Rectangle 114">
                <a:extLst>
                  <a:ext uri="{FF2B5EF4-FFF2-40B4-BE49-F238E27FC236}">
                    <a16:creationId xmlns:a16="http://schemas.microsoft.com/office/drawing/2014/main" id="{C4816FEF-6C46-44DA-8194-69275EFDCC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" name="Rectangle 115">
                <a:extLst>
                  <a:ext uri="{FF2B5EF4-FFF2-40B4-BE49-F238E27FC236}">
                    <a16:creationId xmlns:a16="http://schemas.microsoft.com/office/drawing/2014/main" id="{892A0338-D3F3-4473-BCC2-934957F77B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" name="Rectangle 116">
                <a:extLst>
                  <a:ext uri="{FF2B5EF4-FFF2-40B4-BE49-F238E27FC236}">
                    <a16:creationId xmlns:a16="http://schemas.microsoft.com/office/drawing/2014/main" id="{C89A6349-97F9-426F-A890-394B5AE668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" name="Rectangle 117">
                <a:extLst>
                  <a:ext uri="{FF2B5EF4-FFF2-40B4-BE49-F238E27FC236}">
                    <a16:creationId xmlns:a16="http://schemas.microsoft.com/office/drawing/2014/main" id="{9A03A437-9334-4428-A593-FC95DAFE58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" name="Rectangle 118">
                <a:extLst>
                  <a:ext uri="{FF2B5EF4-FFF2-40B4-BE49-F238E27FC236}">
                    <a16:creationId xmlns:a16="http://schemas.microsoft.com/office/drawing/2014/main" id="{AA71807A-DE2B-4DEE-8EE5-B0E90477A4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" name="Rectangle 119">
                <a:extLst>
                  <a:ext uri="{FF2B5EF4-FFF2-40B4-BE49-F238E27FC236}">
                    <a16:creationId xmlns:a16="http://schemas.microsoft.com/office/drawing/2014/main" id="{B9A72BF2-FBF1-4077-B219-B88A73D310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" name="Rectangle 120">
                <a:extLst>
                  <a:ext uri="{FF2B5EF4-FFF2-40B4-BE49-F238E27FC236}">
                    <a16:creationId xmlns:a16="http://schemas.microsoft.com/office/drawing/2014/main" id="{5895D046-CDBA-4BB7-B0B2-BBF6415ED5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" name="Rectangle 121">
                <a:extLst>
                  <a:ext uri="{FF2B5EF4-FFF2-40B4-BE49-F238E27FC236}">
                    <a16:creationId xmlns:a16="http://schemas.microsoft.com/office/drawing/2014/main" id="{7DAB2C40-7D86-4F1B-A388-5326B95424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" name="Rectangle 122">
                <a:extLst>
                  <a:ext uri="{FF2B5EF4-FFF2-40B4-BE49-F238E27FC236}">
                    <a16:creationId xmlns:a16="http://schemas.microsoft.com/office/drawing/2014/main" id="{E94CC2AD-0F16-4422-95E6-27C1D22F18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" name="Rectangle 123">
                <a:extLst>
                  <a:ext uri="{FF2B5EF4-FFF2-40B4-BE49-F238E27FC236}">
                    <a16:creationId xmlns:a16="http://schemas.microsoft.com/office/drawing/2014/main" id="{363072AB-420A-4026-AB64-65DDBC35A2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" name="Rectangle 124">
                <a:extLst>
                  <a:ext uri="{FF2B5EF4-FFF2-40B4-BE49-F238E27FC236}">
                    <a16:creationId xmlns:a16="http://schemas.microsoft.com/office/drawing/2014/main" id="{5CB72A11-20A7-4AE5-B40A-C3D2CC7309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" name="Rectangle 125">
                <a:extLst>
                  <a:ext uri="{FF2B5EF4-FFF2-40B4-BE49-F238E27FC236}">
                    <a16:creationId xmlns:a16="http://schemas.microsoft.com/office/drawing/2014/main" id="{36AF88F5-D086-4BAC-B610-69682C72F8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" name="Rectangle 126">
                <a:extLst>
                  <a:ext uri="{FF2B5EF4-FFF2-40B4-BE49-F238E27FC236}">
                    <a16:creationId xmlns:a16="http://schemas.microsoft.com/office/drawing/2014/main" id="{D7016D02-AD6C-4720-9D8E-E7062DD7BD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6" name="Rectangle 127">
                <a:extLst>
                  <a:ext uri="{FF2B5EF4-FFF2-40B4-BE49-F238E27FC236}">
                    <a16:creationId xmlns:a16="http://schemas.microsoft.com/office/drawing/2014/main" id="{A8836F52-B028-4DF4-99DC-C6BFFBB334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7" name="Rectangle 128">
                <a:extLst>
                  <a:ext uri="{FF2B5EF4-FFF2-40B4-BE49-F238E27FC236}">
                    <a16:creationId xmlns:a16="http://schemas.microsoft.com/office/drawing/2014/main" id="{85489B0B-A833-43C2-94E1-82C278BF68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8" name="Rectangle 129">
                <a:extLst>
                  <a:ext uri="{FF2B5EF4-FFF2-40B4-BE49-F238E27FC236}">
                    <a16:creationId xmlns:a16="http://schemas.microsoft.com/office/drawing/2014/main" id="{0F1BEEA6-901B-4191-A69F-5DC2522FCB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9" name="Rectangle 130">
                <a:extLst>
                  <a:ext uri="{FF2B5EF4-FFF2-40B4-BE49-F238E27FC236}">
                    <a16:creationId xmlns:a16="http://schemas.microsoft.com/office/drawing/2014/main" id="{A7D6B1F3-F293-4137-8663-92177DE0D8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0" name="Rectangle 131">
                <a:extLst>
                  <a:ext uri="{FF2B5EF4-FFF2-40B4-BE49-F238E27FC236}">
                    <a16:creationId xmlns:a16="http://schemas.microsoft.com/office/drawing/2014/main" id="{B7B887A6-43E3-4EF6-B0A3-3E1699DB7C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1" name="Rectangle 132">
                <a:extLst>
                  <a:ext uri="{FF2B5EF4-FFF2-40B4-BE49-F238E27FC236}">
                    <a16:creationId xmlns:a16="http://schemas.microsoft.com/office/drawing/2014/main" id="{138EB2F6-5D98-4E25-B1EC-8C29E2D4C8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2" name="Rectangle 133">
                <a:extLst>
                  <a:ext uri="{FF2B5EF4-FFF2-40B4-BE49-F238E27FC236}">
                    <a16:creationId xmlns:a16="http://schemas.microsoft.com/office/drawing/2014/main" id="{8C9753DC-8A86-45C3-832D-F0A586C273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3" name="Rectangle 134">
                <a:extLst>
                  <a:ext uri="{FF2B5EF4-FFF2-40B4-BE49-F238E27FC236}">
                    <a16:creationId xmlns:a16="http://schemas.microsoft.com/office/drawing/2014/main" id="{99F734E1-DCE6-42E6-8301-CD2E6E4F0C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4" name="Rectangle 135">
                <a:extLst>
                  <a:ext uri="{FF2B5EF4-FFF2-40B4-BE49-F238E27FC236}">
                    <a16:creationId xmlns:a16="http://schemas.microsoft.com/office/drawing/2014/main" id="{68F0455A-844F-487D-B878-104A46E3E9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5" name="Rectangle 136">
                <a:extLst>
                  <a:ext uri="{FF2B5EF4-FFF2-40B4-BE49-F238E27FC236}">
                    <a16:creationId xmlns:a16="http://schemas.microsoft.com/office/drawing/2014/main" id="{D61256DE-52BF-4078-AB8A-C404A641F8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6" name="Rectangle 137">
                <a:extLst>
                  <a:ext uri="{FF2B5EF4-FFF2-40B4-BE49-F238E27FC236}">
                    <a16:creationId xmlns:a16="http://schemas.microsoft.com/office/drawing/2014/main" id="{59AB5373-86A8-4CAF-AB2B-A2647AAE30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27" name="Freeform 138">
                <a:extLst>
                  <a:ext uri="{FF2B5EF4-FFF2-40B4-BE49-F238E27FC236}">
                    <a16:creationId xmlns:a16="http://schemas.microsoft.com/office/drawing/2014/main" id="{A2F5CAA9-AF9E-41A4-8408-5A9A4BF264B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" name="Freeform 139">
                <a:extLst>
                  <a:ext uri="{FF2B5EF4-FFF2-40B4-BE49-F238E27FC236}">
                    <a16:creationId xmlns:a16="http://schemas.microsoft.com/office/drawing/2014/main" id="{40D3C378-FC56-4E8C-BA4A-75447BF778D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" name="Freeform 140">
                <a:extLst>
                  <a:ext uri="{FF2B5EF4-FFF2-40B4-BE49-F238E27FC236}">
                    <a16:creationId xmlns:a16="http://schemas.microsoft.com/office/drawing/2014/main" id="{5358E2F2-220A-4F7A-BB4B-520F4DB6FF5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" name="Freeform 141">
                <a:extLst>
                  <a:ext uri="{FF2B5EF4-FFF2-40B4-BE49-F238E27FC236}">
                    <a16:creationId xmlns:a16="http://schemas.microsoft.com/office/drawing/2014/main" id="{A1160A83-EE10-4ACC-AF18-41371DAB2BA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" name="Freeform 142">
                <a:extLst>
                  <a:ext uri="{FF2B5EF4-FFF2-40B4-BE49-F238E27FC236}">
                    <a16:creationId xmlns:a16="http://schemas.microsoft.com/office/drawing/2014/main" id="{3067B6EC-6130-428B-BFAF-B46A342CDDD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" name="Freeform 143">
                <a:extLst>
                  <a:ext uri="{FF2B5EF4-FFF2-40B4-BE49-F238E27FC236}">
                    <a16:creationId xmlns:a16="http://schemas.microsoft.com/office/drawing/2014/main" id="{521F2ACA-40BB-4883-A63E-4774AF42B4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" name="Freeform 144">
                <a:extLst>
                  <a:ext uri="{FF2B5EF4-FFF2-40B4-BE49-F238E27FC236}">
                    <a16:creationId xmlns:a16="http://schemas.microsoft.com/office/drawing/2014/main" id="{FD64407F-154B-4A75-9891-C6EB56FFA87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" name="Freeform 145">
                <a:extLst>
                  <a:ext uri="{FF2B5EF4-FFF2-40B4-BE49-F238E27FC236}">
                    <a16:creationId xmlns:a16="http://schemas.microsoft.com/office/drawing/2014/main" id="{74E6871B-7031-4C6F-ABDD-E1E8D77F26B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" name="Freeform 146">
                <a:extLst>
                  <a:ext uri="{FF2B5EF4-FFF2-40B4-BE49-F238E27FC236}">
                    <a16:creationId xmlns:a16="http://schemas.microsoft.com/office/drawing/2014/main" id="{BF1115D5-2D53-4735-B25B-7189D12854A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" name="Rectangle 147">
                <a:extLst>
                  <a:ext uri="{FF2B5EF4-FFF2-40B4-BE49-F238E27FC236}">
                    <a16:creationId xmlns:a16="http://schemas.microsoft.com/office/drawing/2014/main" id="{438522D5-E471-4E0E-8501-CB3A10C751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37" name="Rectangle 148">
                <a:extLst>
                  <a:ext uri="{FF2B5EF4-FFF2-40B4-BE49-F238E27FC236}">
                    <a16:creationId xmlns:a16="http://schemas.microsoft.com/office/drawing/2014/main" id="{D04294F7-A662-4CDF-8AD1-123B5753652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38" name="Freeform 149">
                <a:extLst>
                  <a:ext uri="{FF2B5EF4-FFF2-40B4-BE49-F238E27FC236}">
                    <a16:creationId xmlns:a16="http://schemas.microsoft.com/office/drawing/2014/main" id="{3E4522A9-0C43-448A-8B25-412047F582B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" name="Freeform 150">
                <a:extLst>
                  <a:ext uri="{FF2B5EF4-FFF2-40B4-BE49-F238E27FC236}">
                    <a16:creationId xmlns:a16="http://schemas.microsoft.com/office/drawing/2014/main" id="{A3E1622F-C6B1-4E98-A61B-547C547FF1C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9 h 154"/>
                  <a:gd name="T2" fmla="*/ 6 w 144"/>
                  <a:gd name="T3" fmla="*/ 14 h 154"/>
                  <a:gd name="T4" fmla="*/ 12 w 144"/>
                  <a:gd name="T5" fmla="*/ 11 h 154"/>
                  <a:gd name="T6" fmla="*/ 7 w 144"/>
                  <a:gd name="T7" fmla="*/ 5 h 154"/>
                  <a:gd name="T8" fmla="*/ 11 w 144"/>
                  <a:gd name="T9" fmla="*/ 3 h 154"/>
                  <a:gd name="T10" fmla="*/ 12 w 144"/>
                  <a:gd name="T11" fmla="*/ 5 h 154"/>
                  <a:gd name="T12" fmla="*/ 15 w 144"/>
                  <a:gd name="T13" fmla="*/ 4 h 154"/>
                  <a:gd name="T14" fmla="*/ 10 w 144"/>
                  <a:gd name="T15" fmla="*/ 0 h 154"/>
                  <a:gd name="T16" fmla="*/ 4 w 144"/>
                  <a:gd name="T17" fmla="*/ 3 h 154"/>
                  <a:gd name="T18" fmla="*/ 9 w 144"/>
                  <a:gd name="T19" fmla="*/ 10 h 154"/>
                  <a:gd name="T20" fmla="*/ 3 w 144"/>
                  <a:gd name="T21" fmla="*/ 9 h 154"/>
                  <a:gd name="T22" fmla="*/ 0 w 144"/>
                  <a:gd name="T23" fmla="*/ 9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" name="Freeform 151">
                <a:extLst>
                  <a:ext uri="{FF2B5EF4-FFF2-40B4-BE49-F238E27FC236}">
                    <a16:creationId xmlns:a16="http://schemas.microsoft.com/office/drawing/2014/main" id="{3C5EA6AD-F805-427B-82FC-9C5FC47519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Tahoma" charset="0"/>
                </a:endParaRPr>
              </a:p>
            </p:txBody>
          </p:sp>
          <p:sp>
            <p:nvSpPr>
              <p:cNvPr id="141" name="Oval 152">
                <a:extLst>
                  <a:ext uri="{FF2B5EF4-FFF2-40B4-BE49-F238E27FC236}">
                    <a16:creationId xmlns:a16="http://schemas.microsoft.com/office/drawing/2014/main" id="{C6B315B4-2619-4F82-AB4E-2F13DA648F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Tahoma" charset="0"/>
                </a:endParaRPr>
              </a:p>
            </p:txBody>
          </p:sp>
        </p:grpSp>
      </p:grpSp>
      <p:sp>
        <p:nvSpPr>
          <p:cNvPr id="11484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484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55" name="Rectangle 155">
            <a:extLst>
              <a:ext uri="{FF2B5EF4-FFF2-40B4-BE49-F238E27FC236}">
                <a16:creationId xmlns:a16="http://schemas.microsoft.com/office/drawing/2014/main" id="{2C707B64-7381-4553-B153-19186799591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6" name="Rectangle 156">
            <a:extLst>
              <a:ext uri="{FF2B5EF4-FFF2-40B4-BE49-F238E27FC236}">
                <a16:creationId xmlns:a16="http://schemas.microsoft.com/office/drawing/2014/main" id="{C4DA03C0-E353-4BB9-AC26-F167497C8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7" name="Rectangle 157">
            <a:extLst>
              <a:ext uri="{FF2B5EF4-FFF2-40B4-BE49-F238E27FC236}">
                <a16:creationId xmlns:a16="http://schemas.microsoft.com/office/drawing/2014/main" id="{76D6E787-5BF5-4D7D-A5D7-12498EFB5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340B5FA6-C8DF-4A08-BFBF-9540BEB177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927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B2032EF2-46BC-4AA2-8374-AEF6889C1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B400C4BE-4688-4E98-96AC-4D3431D87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163647C6-58BB-48D1-B860-304CAE300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1FC58-AA1D-449D-B2FD-C640442C2E9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428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C34B3338-2D02-4EB4-9593-7236639E4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037051D8-638A-497F-A154-EBEBEE89D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70A91754-70DC-4ECA-B553-B28AA8AD0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74868-A29A-45F8-A00B-2D01229B4A8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467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DCAFFAEF-A4EC-48C2-9A89-66DDB50209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3CA857A7-F163-4FF3-8416-456E85FDD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D3FB6B52-62DB-4C40-ABF1-870C5F30D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DA408-2658-44B1-B466-087EB9FAB1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080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53A89AB2-8B72-402B-B3FA-42618BC0A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BB744BEC-5AAF-4BC7-A292-E163E6E8E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FF6C4282-11A0-4203-8BBA-9126E2EF8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D39D4-414F-4D74-91AC-5D255D87B8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489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4C6DBAA4-1549-4183-8407-5649D18B8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B9692AD9-5BB5-45B7-8ECC-3FECEA660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0E6A7B1D-2672-4B3E-BA73-A72A1AB47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68B93-1DAD-4B0F-80D4-85037BF5903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238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54">
            <a:extLst>
              <a:ext uri="{FF2B5EF4-FFF2-40B4-BE49-F238E27FC236}">
                <a16:creationId xmlns:a16="http://schemas.microsoft.com/office/drawing/2014/main" id="{14E0B63A-3019-4B3C-94EF-F41C01999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55">
            <a:extLst>
              <a:ext uri="{FF2B5EF4-FFF2-40B4-BE49-F238E27FC236}">
                <a16:creationId xmlns:a16="http://schemas.microsoft.com/office/drawing/2014/main" id="{199D44EA-9D00-4977-9FDC-C086C0B94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56">
            <a:extLst>
              <a:ext uri="{FF2B5EF4-FFF2-40B4-BE49-F238E27FC236}">
                <a16:creationId xmlns:a16="http://schemas.microsoft.com/office/drawing/2014/main" id="{B1861750-9B04-46B5-A7F8-8583C8746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57AB6-C11F-4A7F-A042-CDD972B744E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957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54">
            <a:extLst>
              <a:ext uri="{FF2B5EF4-FFF2-40B4-BE49-F238E27FC236}">
                <a16:creationId xmlns:a16="http://schemas.microsoft.com/office/drawing/2014/main" id="{C4635812-C471-42BC-BDF8-C01F7AE3C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55">
            <a:extLst>
              <a:ext uri="{FF2B5EF4-FFF2-40B4-BE49-F238E27FC236}">
                <a16:creationId xmlns:a16="http://schemas.microsoft.com/office/drawing/2014/main" id="{40446384-5793-416B-9579-4883251844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56">
            <a:extLst>
              <a:ext uri="{FF2B5EF4-FFF2-40B4-BE49-F238E27FC236}">
                <a16:creationId xmlns:a16="http://schemas.microsoft.com/office/drawing/2014/main" id="{924E9E89-58E6-473A-BBDB-4FE3F7A10D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7B234-33F1-410A-9111-1DB093379E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73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>
            <a:extLst>
              <a:ext uri="{FF2B5EF4-FFF2-40B4-BE49-F238E27FC236}">
                <a16:creationId xmlns:a16="http://schemas.microsoft.com/office/drawing/2014/main" id="{C51BFEB2-DAC1-44F1-8726-C10A4EA2C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55">
            <a:extLst>
              <a:ext uri="{FF2B5EF4-FFF2-40B4-BE49-F238E27FC236}">
                <a16:creationId xmlns:a16="http://schemas.microsoft.com/office/drawing/2014/main" id="{FA5ED119-0658-4C11-AD22-BCA929C11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56">
            <a:extLst>
              <a:ext uri="{FF2B5EF4-FFF2-40B4-BE49-F238E27FC236}">
                <a16:creationId xmlns:a16="http://schemas.microsoft.com/office/drawing/2014/main" id="{5D50DCA1-181D-471E-94E0-196320440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16E78-F774-454F-8E7F-A99DCD13B51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524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F26BA6B8-8932-47C3-B68E-CE6F6450BF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418DFB89-F96C-4F47-8717-A79A243ECB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0B4E6CE6-899C-40F0-8DAD-8A0635D09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4A385-CEC4-47A2-BDF9-3255BE8C34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502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AA339570-5570-444E-B7BF-B6F41AAB0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84338D69-4F22-412B-9269-7EEFB9A39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4B7B756C-8B78-4344-A19C-68491F6C5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3B3BB-20A3-420F-97FE-EDA5E7E7D5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349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AC29DDB-F5ED-489D-A6C2-F4080DAEB4C1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831491B6-285B-40C8-850F-C187DB8D215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>
                <a:extLst>
                  <a:ext uri="{FF2B5EF4-FFF2-40B4-BE49-F238E27FC236}">
                    <a16:creationId xmlns:a16="http://schemas.microsoft.com/office/drawing/2014/main" id="{1D96D179-5ADE-4BEF-8F40-A4BC00F560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0" name="Freeform 5">
                <a:extLst>
                  <a:ext uri="{FF2B5EF4-FFF2-40B4-BE49-F238E27FC236}">
                    <a16:creationId xmlns:a16="http://schemas.microsoft.com/office/drawing/2014/main" id="{F6556BA6-13E6-471D-B757-CA7EDA294A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1" name="Freeform 6">
                <a:extLst>
                  <a:ext uri="{FF2B5EF4-FFF2-40B4-BE49-F238E27FC236}">
                    <a16:creationId xmlns:a16="http://schemas.microsoft.com/office/drawing/2014/main" id="{AAA2B7DA-ABF7-4865-B533-96020DD611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2" name="Freeform 7">
                <a:extLst>
                  <a:ext uri="{FF2B5EF4-FFF2-40B4-BE49-F238E27FC236}">
                    <a16:creationId xmlns:a16="http://schemas.microsoft.com/office/drawing/2014/main" id="{DE9774CB-8521-4817-B432-6A2C6F09F1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3" name="Freeform 8">
                <a:extLst>
                  <a:ext uri="{FF2B5EF4-FFF2-40B4-BE49-F238E27FC236}">
                    <a16:creationId xmlns:a16="http://schemas.microsoft.com/office/drawing/2014/main" id="{467CCA0B-F567-40E8-A858-C46ABCD435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4" name="Freeform 9">
                <a:extLst>
                  <a:ext uri="{FF2B5EF4-FFF2-40B4-BE49-F238E27FC236}">
                    <a16:creationId xmlns:a16="http://schemas.microsoft.com/office/drawing/2014/main" id="{8203ED65-4754-47BC-8B3E-8018832E95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5" name="Freeform 10">
                <a:extLst>
                  <a:ext uri="{FF2B5EF4-FFF2-40B4-BE49-F238E27FC236}">
                    <a16:creationId xmlns:a16="http://schemas.microsoft.com/office/drawing/2014/main" id="{6FF5135D-EDD7-4BCC-B805-9FEBFA0892C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6" name="Freeform 11">
                <a:extLst>
                  <a:ext uri="{FF2B5EF4-FFF2-40B4-BE49-F238E27FC236}">
                    <a16:creationId xmlns:a16="http://schemas.microsoft.com/office/drawing/2014/main" id="{23AD8000-3143-47DB-83A4-C46FB31AC4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7" name="Freeform 12">
                <a:extLst>
                  <a:ext uri="{FF2B5EF4-FFF2-40B4-BE49-F238E27FC236}">
                    <a16:creationId xmlns:a16="http://schemas.microsoft.com/office/drawing/2014/main" id="{38829E59-030F-4C7E-9BB3-2330A6CBC3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8" name="Freeform 13">
                <a:extLst>
                  <a:ext uri="{FF2B5EF4-FFF2-40B4-BE49-F238E27FC236}">
                    <a16:creationId xmlns:a16="http://schemas.microsoft.com/office/drawing/2014/main" id="{651A1B07-6BD7-4C5C-81BC-4071803225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9" name="Freeform 14">
                <a:extLst>
                  <a:ext uri="{FF2B5EF4-FFF2-40B4-BE49-F238E27FC236}">
                    <a16:creationId xmlns:a16="http://schemas.microsoft.com/office/drawing/2014/main" id="{9F18B1B4-45DA-41EC-BB0E-DEFAE364E0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0" name="Freeform 15">
                <a:extLst>
                  <a:ext uri="{FF2B5EF4-FFF2-40B4-BE49-F238E27FC236}">
                    <a16:creationId xmlns:a16="http://schemas.microsoft.com/office/drawing/2014/main" id="{3FCB09B6-74AF-49AC-BAA7-22EED99D29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1" name="Freeform 16">
                <a:extLst>
                  <a:ext uri="{FF2B5EF4-FFF2-40B4-BE49-F238E27FC236}">
                    <a16:creationId xmlns:a16="http://schemas.microsoft.com/office/drawing/2014/main" id="{D2AC405E-FCF7-4536-B400-7A5F5CAE4A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33" name="Group 17">
              <a:extLst>
                <a:ext uri="{FF2B5EF4-FFF2-40B4-BE49-F238E27FC236}">
                  <a16:creationId xmlns:a16="http://schemas.microsoft.com/office/drawing/2014/main" id="{2694A8B6-15E0-4AC1-8AAA-75FD0A64C31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>
                <a:extLst>
                  <a:ext uri="{FF2B5EF4-FFF2-40B4-BE49-F238E27FC236}">
                    <a16:creationId xmlns:a16="http://schemas.microsoft.com/office/drawing/2014/main" id="{D153B4AB-208A-4EDF-BA1A-62CAFD3592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5" name="Rectangle 19">
                <a:extLst>
                  <a:ext uri="{FF2B5EF4-FFF2-40B4-BE49-F238E27FC236}">
                    <a16:creationId xmlns:a16="http://schemas.microsoft.com/office/drawing/2014/main" id="{5118E714-A51B-4C57-925A-D5DAADD6D0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6" name="Rectangle 20">
                <a:extLst>
                  <a:ext uri="{FF2B5EF4-FFF2-40B4-BE49-F238E27FC236}">
                    <a16:creationId xmlns:a16="http://schemas.microsoft.com/office/drawing/2014/main" id="{BF095B3F-A0D2-41B5-A793-201D617DE7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7" name="Rectangle 21">
                <a:extLst>
                  <a:ext uri="{FF2B5EF4-FFF2-40B4-BE49-F238E27FC236}">
                    <a16:creationId xmlns:a16="http://schemas.microsoft.com/office/drawing/2014/main" id="{36035437-C1B1-4A7D-A5A5-97F9334B58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8" name="Rectangle 22">
                <a:extLst>
                  <a:ext uri="{FF2B5EF4-FFF2-40B4-BE49-F238E27FC236}">
                    <a16:creationId xmlns:a16="http://schemas.microsoft.com/office/drawing/2014/main" id="{D7755E0F-EC4B-4FB9-8817-7220697040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39" name="Rectangle 23">
                <a:extLst>
                  <a:ext uri="{FF2B5EF4-FFF2-40B4-BE49-F238E27FC236}">
                    <a16:creationId xmlns:a16="http://schemas.microsoft.com/office/drawing/2014/main" id="{87EAA885-E473-44FF-849F-782F2B8097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0" name="Rectangle 24">
                <a:extLst>
                  <a:ext uri="{FF2B5EF4-FFF2-40B4-BE49-F238E27FC236}">
                    <a16:creationId xmlns:a16="http://schemas.microsoft.com/office/drawing/2014/main" id="{488417AF-D440-458C-B12A-3658C92D95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1" name="Rectangle 25">
                <a:extLst>
                  <a:ext uri="{FF2B5EF4-FFF2-40B4-BE49-F238E27FC236}">
                    <a16:creationId xmlns:a16="http://schemas.microsoft.com/office/drawing/2014/main" id="{65DE5DF9-CC5A-4746-98DC-CD65663C23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2" name="Rectangle 26">
                <a:extLst>
                  <a:ext uri="{FF2B5EF4-FFF2-40B4-BE49-F238E27FC236}">
                    <a16:creationId xmlns:a16="http://schemas.microsoft.com/office/drawing/2014/main" id="{A5B1E60A-D966-4C4A-AF1F-2959F15724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3" name="Rectangle 27">
                <a:extLst>
                  <a:ext uri="{FF2B5EF4-FFF2-40B4-BE49-F238E27FC236}">
                    <a16:creationId xmlns:a16="http://schemas.microsoft.com/office/drawing/2014/main" id="{92EDF0C6-CAE1-4055-B0D7-199260139B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4" name="Rectangle 28">
                <a:extLst>
                  <a:ext uri="{FF2B5EF4-FFF2-40B4-BE49-F238E27FC236}">
                    <a16:creationId xmlns:a16="http://schemas.microsoft.com/office/drawing/2014/main" id="{8AF08017-4154-4B46-BB0E-4273D00DCA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5" name="Rectangle 29">
                <a:extLst>
                  <a:ext uri="{FF2B5EF4-FFF2-40B4-BE49-F238E27FC236}">
                    <a16:creationId xmlns:a16="http://schemas.microsoft.com/office/drawing/2014/main" id="{D10BE645-9A08-47AF-84D8-C06E739986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6" name="Rectangle 30">
                <a:extLst>
                  <a:ext uri="{FF2B5EF4-FFF2-40B4-BE49-F238E27FC236}">
                    <a16:creationId xmlns:a16="http://schemas.microsoft.com/office/drawing/2014/main" id="{029B5083-E54B-437A-8087-F7E5B4BA25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7" name="Rectangle 31">
                <a:extLst>
                  <a:ext uri="{FF2B5EF4-FFF2-40B4-BE49-F238E27FC236}">
                    <a16:creationId xmlns:a16="http://schemas.microsoft.com/office/drawing/2014/main" id="{FF774243-5FD6-4F80-9CC1-2F749A5B9B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8" name="Rectangle 32">
                <a:extLst>
                  <a:ext uri="{FF2B5EF4-FFF2-40B4-BE49-F238E27FC236}">
                    <a16:creationId xmlns:a16="http://schemas.microsoft.com/office/drawing/2014/main" id="{C9086D90-ECDF-456C-AEA1-DA34B5E1F2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49" name="Rectangle 33">
                <a:extLst>
                  <a:ext uri="{FF2B5EF4-FFF2-40B4-BE49-F238E27FC236}">
                    <a16:creationId xmlns:a16="http://schemas.microsoft.com/office/drawing/2014/main" id="{1148F4BB-CC77-4338-8FE4-87A0C79FCF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0" name="Rectangle 34">
                <a:extLst>
                  <a:ext uri="{FF2B5EF4-FFF2-40B4-BE49-F238E27FC236}">
                    <a16:creationId xmlns:a16="http://schemas.microsoft.com/office/drawing/2014/main" id="{84699B7A-1065-44B5-87D8-6DB27447E4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1" name="Rectangle 35">
                <a:extLst>
                  <a:ext uri="{FF2B5EF4-FFF2-40B4-BE49-F238E27FC236}">
                    <a16:creationId xmlns:a16="http://schemas.microsoft.com/office/drawing/2014/main" id="{0508BA6E-4C45-4898-89AE-BAB0D45CFC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2" name="Rectangle 36">
                <a:extLst>
                  <a:ext uri="{FF2B5EF4-FFF2-40B4-BE49-F238E27FC236}">
                    <a16:creationId xmlns:a16="http://schemas.microsoft.com/office/drawing/2014/main" id="{9FDC7626-A1DA-4297-A4AB-57CC9DB9E3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3" name="Rectangle 37">
                <a:extLst>
                  <a:ext uri="{FF2B5EF4-FFF2-40B4-BE49-F238E27FC236}">
                    <a16:creationId xmlns:a16="http://schemas.microsoft.com/office/drawing/2014/main" id="{95D3D127-0C6D-4A37-9926-48CE30E21A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4" name="Rectangle 38">
                <a:extLst>
                  <a:ext uri="{FF2B5EF4-FFF2-40B4-BE49-F238E27FC236}">
                    <a16:creationId xmlns:a16="http://schemas.microsoft.com/office/drawing/2014/main" id="{41FBA3FD-81BC-46F1-9ABC-9183CA2046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5" name="Rectangle 39">
                <a:extLst>
                  <a:ext uri="{FF2B5EF4-FFF2-40B4-BE49-F238E27FC236}">
                    <a16:creationId xmlns:a16="http://schemas.microsoft.com/office/drawing/2014/main" id="{1BADFB72-0EC6-4910-B775-DAF8B5AEAF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6" name="Rectangle 40">
                <a:extLst>
                  <a:ext uri="{FF2B5EF4-FFF2-40B4-BE49-F238E27FC236}">
                    <a16:creationId xmlns:a16="http://schemas.microsoft.com/office/drawing/2014/main" id="{0B22D318-B210-40BB-9837-36EB77FD96B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7" name="Rectangle 41">
                <a:extLst>
                  <a:ext uri="{FF2B5EF4-FFF2-40B4-BE49-F238E27FC236}">
                    <a16:creationId xmlns:a16="http://schemas.microsoft.com/office/drawing/2014/main" id="{EC5AC3B3-D14B-4173-96B4-99C44535C7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8" name="Rectangle 42">
                <a:extLst>
                  <a:ext uri="{FF2B5EF4-FFF2-40B4-BE49-F238E27FC236}">
                    <a16:creationId xmlns:a16="http://schemas.microsoft.com/office/drawing/2014/main" id="{27EBF147-E844-47CE-98B3-F519E73262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59" name="Rectangle 43">
                <a:extLst>
                  <a:ext uri="{FF2B5EF4-FFF2-40B4-BE49-F238E27FC236}">
                    <a16:creationId xmlns:a16="http://schemas.microsoft.com/office/drawing/2014/main" id="{310DB852-E615-45B6-B532-D4739C15DA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0" name="Rectangle 44">
                <a:extLst>
                  <a:ext uri="{FF2B5EF4-FFF2-40B4-BE49-F238E27FC236}">
                    <a16:creationId xmlns:a16="http://schemas.microsoft.com/office/drawing/2014/main" id="{030783AD-A79A-4A0F-A44F-4E18C16BEC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1" name="Rectangle 45">
                <a:extLst>
                  <a:ext uri="{FF2B5EF4-FFF2-40B4-BE49-F238E27FC236}">
                    <a16:creationId xmlns:a16="http://schemas.microsoft.com/office/drawing/2014/main" id="{BBD52133-4983-4523-BA0E-E0E92D4127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2" name="Rectangle 46">
                <a:extLst>
                  <a:ext uri="{FF2B5EF4-FFF2-40B4-BE49-F238E27FC236}">
                    <a16:creationId xmlns:a16="http://schemas.microsoft.com/office/drawing/2014/main" id="{76131902-73C9-41DD-8F5C-4A1C5BC15B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3" name="Rectangle 47">
                <a:extLst>
                  <a:ext uri="{FF2B5EF4-FFF2-40B4-BE49-F238E27FC236}">
                    <a16:creationId xmlns:a16="http://schemas.microsoft.com/office/drawing/2014/main" id="{FA357EC8-70FF-4D78-977F-9C2427F82D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4" name="Rectangle 48">
                <a:extLst>
                  <a:ext uri="{FF2B5EF4-FFF2-40B4-BE49-F238E27FC236}">
                    <a16:creationId xmlns:a16="http://schemas.microsoft.com/office/drawing/2014/main" id="{BC0E0D2E-E1AE-4528-A2B0-BEF9413F74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5" name="Rectangle 49">
                <a:extLst>
                  <a:ext uri="{FF2B5EF4-FFF2-40B4-BE49-F238E27FC236}">
                    <a16:creationId xmlns:a16="http://schemas.microsoft.com/office/drawing/2014/main" id="{F0FB536B-EEA1-4902-9AC5-BADE443D7E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6" name="Rectangle 50">
                <a:extLst>
                  <a:ext uri="{FF2B5EF4-FFF2-40B4-BE49-F238E27FC236}">
                    <a16:creationId xmlns:a16="http://schemas.microsoft.com/office/drawing/2014/main" id="{72F824D6-A15A-4A14-A825-A8D94C4B82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7" name="Rectangle 51">
                <a:extLst>
                  <a:ext uri="{FF2B5EF4-FFF2-40B4-BE49-F238E27FC236}">
                    <a16:creationId xmlns:a16="http://schemas.microsoft.com/office/drawing/2014/main" id="{4CAF4BC5-7488-4027-A9C6-1F5FAD2EBC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8" name="Rectangle 52">
                <a:extLst>
                  <a:ext uri="{FF2B5EF4-FFF2-40B4-BE49-F238E27FC236}">
                    <a16:creationId xmlns:a16="http://schemas.microsoft.com/office/drawing/2014/main" id="{1A17F069-6E1F-4568-A9E4-3A2827B86E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69" name="Rectangle 53">
                <a:extLst>
                  <a:ext uri="{FF2B5EF4-FFF2-40B4-BE49-F238E27FC236}">
                    <a16:creationId xmlns:a16="http://schemas.microsoft.com/office/drawing/2014/main" id="{32B1CD97-CE62-4426-A056-690ED42240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0" name="Rectangle 54">
                <a:extLst>
                  <a:ext uri="{FF2B5EF4-FFF2-40B4-BE49-F238E27FC236}">
                    <a16:creationId xmlns:a16="http://schemas.microsoft.com/office/drawing/2014/main" id="{5369F134-127C-4663-A851-F5E081A30B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1" name="Rectangle 55">
                <a:extLst>
                  <a:ext uri="{FF2B5EF4-FFF2-40B4-BE49-F238E27FC236}">
                    <a16:creationId xmlns:a16="http://schemas.microsoft.com/office/drawing/2014/main" id="{B4FB7A79-8288-4908-A8D2-B817F0E68C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2" name="Rectangle 56">
                <a:extLst>
                  <a:ext uri="{FF2B5EF4-FFF2-40B4-BE49-F238E27FC236}">
                    <a16:creationId xmlns:a16="http://schemas.microsoft.com/office/drawing/2014/main" id="{E1C5B018-5947-46AC-A915-8E5EAB137C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3" name="Rectangle 57">
                <a:extLst>
                  <a:ext uri="{FF2B5EF4-FFF2-40B4-BE49-F238E27FC236}">
                    <a16:creationId xmlns:a16="http://schemas.microsoft.com/office/drawing/2014/main" id="{6A01FE6D-E953-4853-A805-5DEA732B0C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4" name="Rectangle 58">
                <a:extLst>
                  <a:ext uri="{FF2B5EF4-FFF2-40B4-BE49-F238E27FC236}">
                    <a16:creationId xmlns:a16="http://schemas.microsoft.com/office/drawing/2014/main" id="{119215A3-D256-4AF4-B5EB-A18AE016C4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5" name="Rectangle 59">
                <a:extLst>
                  <a:ext uri="{FF2B5EF4-FFF2-40B4-BE49-F238E27FC236}">
                    <a16:creationId xmlns:a16="http://schemas.microsoft.com/office/drawing/2014/main" id="{A536A886-27B7-4B82-81F9-AFCC3A9668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6" name="Rectangle 60">
                <a:extLst>
                  <a:ext uri="{FF2B5EF4-FFF2-40B4-BE49-F238E27FC236}">
                    <a16:creationId xmlns:a16="http://schemas.microsoft.com/office/drawing/2014/main" id="{60110878-6AB8-45A2-ACD4-36B4CE80DE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7" name="Rectangle 61">
                <a:extLst>
                  <a:ext uri="{FF2B5EF4-FFF2-40B4-BE49-F238E27FC236}">
                    <a16:creationId xmlns:a16="http://schemas.microsoft.com/office/drawing/2014/main" id="{D7017F93-7478-4387-BF70-24C2481937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8" name="Rectangle 62">
                <a:extLst>
                  <a:ext uri="{FF2B5EF4-FFF2-40B4-BE49-F238E27FC236}">
                    <a16:creationId xmlns:a16="http://schemas.microsoft.com/office/drawing/2014/main" id="{72B06181-9449-4181-8D8F-895B97DA90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79" name="Rectangle 63">
                <a:extLst>
                  <a:ext uri="{FF2B5EF4-FFF2-40B4-BE49-F238E27FC236}">
                    <a16:creationId xmlns:a16="http://schemas.microsoft.com/office/drawing/2014/main" id="{35ED1B19-6443-4E65-BF7C-25B3348635C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0" name="Rectangle 64">
                <a:extLst>
                  <a:ext uri="{FF2B5EF4-FFF2-40B4-BE49-F238E27FC236}">
                    <a16:creationId xmlns:a16="http://schemas.microsoft.com/office/drawing/2014/main" id="{B3696D51-C68F-40CE-9A5A-494EF0E582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1" name="Rectangle 65">
                <a:extLst>
                  <a:ext uri="{FF2B5EF4-FFF2-40B4-BE49-F238E27FC236}">
                    <a16:creationId xmlns:a16="http://schemas.microsoft.com/office/drawing/2014/main" id="{55F7FE16-5A24-48B8-A977-21951CA523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2" name="Rectangle 66">
                <a:extLst>
                  <a:ext uri="{FF2B5EF4-FFF2-40B4-BE49-F238E27FC236}">
                    <a16:creationId xmlns:a16="http://schemas.microsoft.com/office/drawing/2014/main" id="{D6AADFC5-EF20-455A-B27F-F1ED6BEA83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3" name="Rectangle 67">
                <a:extLst>
                  <a:ext uri="{FF2B5EF4-FFF2-40B4-BE49-F238E27FC236}">
                    <a16:creationId xmlns:a16="http://schemas.microsoft.com/office/drawing/2014/main" id="{D20A1DFD-873C-4829-ABBC-17A8BAD856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4" name="Rectangle 68">
                <a:extLst>
                  <a:ext uri="{FF2B5EF4-FFF2-40B4-BE49-F238E27FC236}">
                    <a16:creationId xmlns:a16="http://schemas.microsoft.com/office/drawing/2014/main" id="{AECAB017-BD14-4892-9A57-62FCA77FCA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5" name="Rectangle 69">
                <a:extLst>
                  <a:ext uri="{FF2B5EF4-FFF2-40B4-BE49-F238E27FC236}">
                    <a16:creationId xmlns:a16="http://schemas.microsoft.com/office/drawing/2014/main" id="{3F26957A-617C-4081-A1BD-EBCF6A3871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6" name="Rectangle 70">
                <a:extLst>
                  <a:ext uri="{FF2B5EF4-FFF2-40B4-BE49-F238E27FC236}">
                    <a16:creationId xmlns:a16="http://schemas.microsoft.com/office/drawing/2014/main" id="{7A8E840A-2A16-43CE-B087-CEA747C019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7" name="Rectangle 71">
                <a:extLst>
                  <a:ext uri="{FF2B5EF4-FFF2-40B4-BE49-F238E27FC236}">
                    <a16:creationId xmlns:a16="http://schemas.microsoft.com/office/drawing/2014/main" id="{46631CE0-B8BD-48D6-949A-F244322C70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8" name="Rectangle 72">
                <a:extLst>
                  <a:ext uri="{FF2B5EF4-FFF2-40B4-BE49-F238E27FC236}">
                    <a16:creationId xmlns:a16="http://schemas.microsoft.com/office/drawing/2014/main" id="{52B9F16A-D8DA-4D55-AD2D-F369DAB4E2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89" name="Rectangle 73">
                <a:extLst>
                  <a:ext uri="{FF2B5EF4-FFF2-40B4-BE49-F238E27FC236}">
                    <a16:creationId xmlns:a16="http://schemas.microsoft.com/office/drawing/2014/main" id="{04D4D024-A258-4943-BC08-9F10E52B38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0" name="Rectangle 74">
                <a:extLst>
                  <a:ext uri="{FF2B5EF4-FFF2-40B4-BE49-F238E27FC236}">
                    <a16:creationId xmlns:a16="http://schemas.microsoft.com/office/drawing/2014/main" id="{7B98C950-9EED-484E-892D-851A746D4D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1" name="Rectangle 75">
                <a:extLst>
                  <a:ext uri="{FF2B5EF4-FFF2-40B4-BE49-F238E27FC236}">
                    <a16:creationId xmlns:a16="http://schemas.microsoft.com/office/drawing/2014/main" id="{FC95DCB2-35E7-4B06-94E2-8DE5EE62F1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2" name="Rectangle 76">
                <a:extLst>
                  <a:ext uri="{FF2B5EF4-FFF2-40B4-BE49-F238E27FC236}">
                    <a16:creationId xmlns:a16="http://schemas.microsoft.com/office/drawing/2014/main" id="{1538FA87-E8FD-4210-8D74-46CADFD75B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3" name="Rectangle 77">
                <a:extLst>
                  <a:ext uri="{FF2B5EF4-FFF2-40B4-BE49-F238E27FC236}">
                    <a16:creationId xmlns:a16="http://schemas.microsoft.com/office/drawing/2014/main" id="{078EC152-3F17-4A1E-BDB5-AA1B695877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4" name="Rectangle 78">
                <a:extLst>
                  <a:ext uri="{FF2B5EF4-FFF2-40B4-BE49-F238E27FC236}">
                    <a16:creationId xmlns:a16="http://schemas.microsoft.com/office/drawing/2014/main" id="{B41333B4-4F42-492B-A572-F669BA7368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5" name="Rectangle 79">
                <a:extLst>
                  <a:ext uri="{FF2B5EF4-FFF2-40B4-BE49-F238E27FC236}">
                    <a16:creationId xmlns:a16="http://schemas.microsoft.com/office/drawing/2014/main" id="{63C777A1-4291-47D8-AB68-CD3845AE0F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6" name="Rectangle 80">
                <a:extLst>
                  <a:ext uri="{FF2B5EF4-FFF2-40B4-BE49-F238E27FC236}">
                    <a16:creationId xmlns:a16="http://schemas.microsoft.com/office/drawing/2014/main" id="{7A8CB169-9129-41B8-AEE0-0B06C43A0E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7" name="Freeform 81">
                <a:extLst>
                  <a:ext uri="{FF2B5EF4-FFF2-40B4-BE49-F238E27FC236}">
                    <a16:creationId xmlns:a16="http://schemas.microsoft.com/office/drawing/2014/main" id="{6F9F1052-8616-44B3-83D9-ADB922FE94D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8" name="Rectangle 82">
                <a:extLst>
                  <a:ext uri="{FF2B5EF4-FFF2-40B4-BE49-F238E27FC236}">
                    <a16:creationId xmlns:a16="http://schemas.microsoft.com/office/drawing/2014/main" id="{6B4216E1-367A-4C00-BFC6-9170FD0B3F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099" name="Rectangle 83">
                <a:extLst>
                  <a:ext uri="{FF2B5EF4-FFF2-40B4-BE49-F238E27FC236}">
                    <a16:creationId xmlns:a16="http://schemas.microsoft.com/office/drawing/2014/main" id="{C3ECEDDE-6381-4223-928B-D9D85F306C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0" name="Rectangle 84">
                <a:extLst>
                  <a:ext uri="{FF2B5EF4-FFF2-40B4-BE49-F238E27FC236}">
                    <a16:creationId xmlns:a16="http://schemas.microsoft.com/office/drawing/2014/main" id="{0E4B2F05-9829-49B1-B22D-C938156751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1" name="Rectangle 85">
                <a:extLst>
                  <a:ext uri="{FF2B5EF4-FFF2-40B4-BE49-F238E27FC236}">
                    <a16:creationId xmlns:a16="http://schemas.microsoft.com/office/drawing/2014/main" id="{4F77197A-62CA-4B3F-A835-1319115502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2" name="Rectangle 86">
                <a:extLst>
                  <a:ext uri="{FF2B5EF4-FFF2-40B4-BE49-F238E27FC236}">
                    <a16:creationId xmlns:a16="http://schemas.microsoft.com/office/drawing/2014/main" id="{EF2C9482-4D1D-453B-9AED-42F0FC3416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3" name="Rectangle 87">
                <a:extLst>
                  <a:ext uri="{FF2B5EF4-FFF2-40B4-BE49-F238E27FC236}">
                    <a16:creationId xmlns:a16="http://schemas.microsoft.com/office/drawing/2014/main" id="{5798EEEB-5514-4E32-B5AA-002B51118E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4" name="Rectangle 88">
                <a:extLst>
                  <a:ext uri="{FF2B5EF4-FFF2-40B4-BE49-F238E27FC236}">
                    <a16:creationId xmlns:a16="http://schemas.microsoft.com/office/drawing/2014/main" id="{EDC083C1-A839-499E-8B53-3594B363B9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5" name="Rectangle 89">
                <a:extLst>
                  <a:ext uri="{FF2B5EF4-FFF2-40B4-BE49-F238E27FC236}">
                    <a16:creationId xmlns:a16="http://schemas.microsoft.com/office/drawing/2014/main" id="{12AAEF09-E24C-4191-ACA8-FFE1A8FD8B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6" name="Rectangle 90">
                <a:extLst>
                  <a:ext uri="{FF2B5EF4-FFF2-40B4-BE49-F238E27FC236}">
                    <a16:creationId xmlns:a16="http://schemas.microsoft.com/office/drawing/2014/main" id="{004E956E-E1C5-40C1-977D-E4793DD64C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7" name="Rectangle 91">
                <a:extLst>
                  <a:ext uri="{FF2B5EF4-FFF2-40B4-BE49-F238E27FC236}">
                    <a16:creationId xmlns:a16="http://schemas.microsoft.com/office/drawing/2014/main" id="{99AB60DC-04FD-46AF-8E80-4F2B46E3D9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8" name="Rectangle 92">
                <a:extLst>
                  <a:ext uri="{FF2B5EF4-FFF2-40B4-BE49-F238E27FC236}">
                    <a16:creationId xmlns:a16="http://schemas.microsoft.com/office/drawing/2014/main" id="{FE4A529A-14EC-4231-9949-9470A2E6AE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09" name="Rectangle 93">
                <a:extLst>
                  <a:ext uri="{FF2B5EF4-FFF2-40B4-BE49-F238E27FC236}">
                    <a16:creationId xmlns:a16="http://schemas.microsoft.com/office/drawing/2014/main" id="{41156704-BC45-4CBD-A88C-B970658F6D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0" name="Rectangle 94">
                <a:extLst>
                  <a:ext uri="{FF2B5EF4-FFF2-40B4-BE49-F238E27FC236}">
                    <a16:creationId xmlns:a16="http://schemas.microsoft.com/office/drawing/2014/main" id="{4C6F6186-FEE6-48AF-9255-5E91105EFA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1" name="Rectangle 95">
                <a:extLst>
                  <a:ext uri="{FF2B5EF4-FFF2-40B4-BE49-F238E27FC236}">
                    <a16:creationId xmlns:a16="http://schemas.microsoft.com/office/drawing/2014/main" id="{93083A34-F8B6-4000-8B03-41BD08B6D4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2" name="Rectangle 96">
                <a:extLst>
                  <a:ext uri="{FF2B5EF4-FFF2-40B4-BE49-F238E27FC236}">
                    <a16:creationId xmlns:a16="http://schemas.microsoft.com/office/drawing/2014/main" id="{F0C0B48D-1220-4CD0-92C7-6A8C61ADD8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3" name="Rectangle 97">
                <a:extLst>
                  <a:ext uri="{FF2B5EF4-FFF2-40B4-BE49-F238E27FC236}">
                    <a16:creationId xmlns:a16="http://schemas.microsoft.com/office/drawing/2014/main" id="{7E22E760-6C75-4F86-9D60-34998B3136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4" name="Rectangle 98">
                <a:extLst>
                  <a:ext uri="{FF2B5EF4-FFF2-40B4-BE49-F238E27FC236}">
                    <a16:creationId xmlns:a16="http://schemas.microsoft.com/office/drawing/2014/main" id="{93FD446E-8225-4890-AA3A-C7BF58F1BD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5" name="Rectangle 99">
                <a:extLst>
                  <a:ext uri="{FF2B5EF4-FFF2-40B4-BE49-F238E27FC236}">
                    <a16:creationId xmlns:a16="http://schemas.microsoft.com/office/drawing/2014/main" id="{CC976361-C79A-4799-9F8D-4F259EFE8F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6" name="Rectangle 100">
                <a:extLst>
                  <a:ext uri="{FF2B5EF4-FFF2-40B4-BE49-F238E27FC236}">
                    <a16:creationId xmlns:a16="http://schemas.microsoft.com/office/drawing/2014/main" id="{B5BDDA5D-EBB2-43D8-9767-03FC1BEF30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7" name="Rectangle 101">
                <a:extLst>
                  <a:ext uri="{FF2B5EF4-FFF2-40B4-BE49-F238E27FC236}">
                    <a16:creationId xmlns:a16="http://schemas.microsoft.com/office/drawing/2014/main" id="{9CEB4EAD-5C3F-4C98-891E-FF4A1D4217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8" name="Rectangle 102">
                <a:extLst>
                  <a:ext uri="{FF2B5EF4-FFF2-40B4-BE49-F238E27FC236}">
                    <a16:creationId xmlns:a16="http://schemas.microsoft.com/office/drawing/2014/main" id="{D6FE5CD0-7F59-44CD-88E2-241C0BE4E4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19" name="Rectangle 103">
                <a:extLst>
                  <a:ext uri="{FF2B5EF4-FFF2-40B4-BE49-F238E27FC236}">
                    <a16:creationId xmlns:a16="http://schemas.microsoft.com/office/drawing/2014/main" id="{B3D50764-11CC-49A4-B1D4-2A7CC7E0DC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0" name="Rectangle 104">
                <a:extLst>
                  <a:ext uri="{FF2B5EF4-FFF2-40B4-BE49-F238E27FC236}">
                    <a16:creationId xmlns:a16="http://schemas.microsoft.com/office/drawing/2014/main" id="{D348A1B1-BE13-458D-88D5-AB70C76E39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1" name="Rectangle 105">
                <a:extLst>
                  <a:ext uri="{FF2B5EF4-FFF2-40B4-BE49-F238E27FC236}">
                    <a16:creationId xmlns:a16="http://schemas.microsoft.com/office/drawing/2014/main" id="{76E28D45-343D-4B37-819C-9E11E209DC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2" name="Rectangle 106">
                <a:extLst>
                  <a:ext uri="{FF2B5EF4-FFF2-40B4-BE49-F238E27FC236}">
                    <a16:creationId xmlns:a16="http://schemas.microsoft.com/office/drawing/2014/main" id="{FF4CA14F-3184-4191-9D08-AF332F194B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3" name="Rectangle 107">
                <a:extLst>
                  <a:ext uri="{FF2B5EF4-FFF2-40B4-BE49-F238E27FC236}">
                    <a16:creationId xmlns:a16="http://schemas.microsoft.com/office/drawing/2014/main" id="{52805D37-4AE0-4F17-8A3F-FE914ED244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4" name="Rectangle 108">
                <a:extLst>
                  <a:ext uri="{FF2B5EF4-FFF2-40B4-BE49-F238E27FC236}">
                    <a16:creationId xmlns:a16="http://schemas.microsoft.com/office/drawing/2014/main" id="{D65C45BB-1233-4440-960A-E4A8B09317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5" name="Rectangle 109">
                <a:extLst>
                  <a:ext uri="{FF2B5EF4-FFF2-40B4-BE49-F238E27FC236}">
                    <a16:creationId xmlns:a16="http://schemas.microsoft.com/office/drawing/2014/main" id="{1959EB73-D016-43C5-A805-6C7693EEA6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6" name="Rectangle 110">
                <a:extLst>
                  <a:ext uri="{FF2B5EF4-FFF2-40B4-BE49-F238E27FC236}">
                    <a16:creationId xmlns:a16="http://schemas.microsoft.com/office/drawing/2014/main" id="{9D31E87E-F9F6-483F-B6BE-A17578F587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7" name="Rectangle 111">
                <a:extLst>
                  <a:ext uri="{FF2B5EF4-FFF2-40B4-BE49-F238E27FC236}">
                    <a16:creationId xmlns:a16="http://schemas.microsoft.com/office/drawing/2014/main" id="{68177C1B-4900-4C12-96EB-CE539FFEA6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8" name="Rectangle 112">
                <a:extLst>
                  <a:ext uri="{FF2B5EF4-FFF2-40B4-BE49-F238E27FC236}">
                    <a16:creationId xmlns:a16="http://schemas.microsoft.com/office/drawing/2014/main" id="{0F958C31-D2CD-4996-AE6D-15BF6F1BCA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29" name="Rectangle 113">
                <a:extLst>
                  <a:ext uri="{FF2B5EF4-FFF2-40B4-BE49-F238E27FC236}">
                    <a16:creationId xmlns:a16="http://schemas.microsoft.com/office/drawing/2014/main" id="{4784A4D5-4637-4A10-B479-28CC0D2951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0" name="Rectangle 114">
                <a:extLst>
                  <a:ext uri="{FF2B5EF4-FFF2-40B4-BE49-F238E27FC236}">
                    <a16:creationId xmlns:a16="http://schemas.microsoft.com/office/drawing/2014/main" id="{44915A68-D2E1-40E2-B156-A4C80D8CF9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1" name="Rectangle 115">
                <a:extLst>
                  <a:ext uri="{FF2B5EF4-FFF2-40B4-BE49-F238E27FC236}">
                    <a16:creationId xmlns:a16="http://schemas.microsoft.com/office/drawing/2014/main" id="{DF5023A3-17A2-4310-B801-029DB52A65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2" name="Rectangle 116">
                <a:extLst>
                  <a:ext uri="{FF2B5EF4-FFF2-40B4-BE49-F238E27FC236}">
                    <a16:creationId xmlns:a16="http://schemas.microsoft.com/office/drawing/2014/main" id="{37D3B174-8CB0-4930-A54C-E2C9D06745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3" name="Rectangle 117">
                <a:extLst>
                  <a:ext uri="{FF2B5EF4-FFF2-40B4-BE49-F238E27FC236}">
                    <a16:creationId xmlns:a16="http://schemas.microsoft.com/office/drawing/2014/main" id="{1E40981D-A88B-4E06-8A6C-6119195339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4" name="Rectangle 118">
                <a:extLst>
                  <a:ext uri="{FF2B5EF4-FFF2-40B4-BE49-F238E27FC236}">
                    <a16:creationId xmlns:a16="http://schemas.microsoft.com/office/drawing/2014/main" id="{1E82250A-147F-4280-BD54-8237153DF6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5" name="Rectangle 119">
                <a:extLst>
                  <a:ext uri="{FF2B5EF4-FFF2-40B4-BE49-F238E27FC236}">
                    <a16:creationId xmlns:a16="http://schemas.microsoft.com/office/drawing/2014/main" id="{523F2090-0A79-4513-8D69-6DA34B637D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6" name="Rectangle 120">
                <a:extLst>
                  <a:ext uri="{FF2B5EF4-FFF2-40B4-BE49-F238E27FC236}">
                    <a16:creationId xmlns:a16="http://schemas.microsoft.com/office/drawing/2014/main" id="{BE89B07A-6A02-4627-8C9C-426C28EF7D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7" name="Rectangle 121">
                <a:extLst>
                  <a:ext uri="{FF2B5EF4-FFF2-40B4-BE49-F238E27FC236}">
                    <a16:creationId xmlns:a16="http://schemas.microsoft.com/office/drawing/2014/main" id="{E2351302-4666-4EA9-A5D9-2A778DDB2C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8" name="Rectangle 122">
                <a:extLst>
                  <a:ext uri="{FF2B5EF4-FFF2-40B4-BE49-F238E27FC236}">
                    <a16:creationId xmlns:a16="http://schemas.microsoft.com/office/drawing/2014/main" id="{B821B1F3-9770-4BE1-8CB3-AE546823BF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39" name="Rectangle 123">
                <a:extLst>
                  <a:ext uri="{FF2B5EF4-FFF2-40B4-BE49-F238E27FC236}">
                    <a16:creationId xmlns:a16="http://schemas.microsoft.com/office/drawing/2014/main" id="{D46C9EC6-B11A-4F6C-9C0C-D4BF209650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0" name="Rectangle 124">
                <a:extLst>
                  <a:ext uri="{FF2B5EF4-FFF2-40B4-BE49-F238E27FC236}">
                    <a16:creationId xmlns:a16="http://schemas.microsoft.com/office/drawing/2014/main" id="{36261551-519D-4143-916F-D14A1ABFAC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1" name="Rectangle 125">
                <a:extLst>
                  <a:ext uri="{FF2B5EF4-FFF2-40B4-BE49-F238E27FC236}">
                    <a16:creationId xmlns:a16="http://schemas.microsoft.com/office/drawing/2014/main" id="{DA253846-1EC7-43D2-8845-98717E92C0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2" name="Rectangle 126">
                <a:extLst>
                  <a:ext uri="{FF2B5EF4-FFF2-40B4-BE49-F238E27FC236}">
                    <a16:creationId xmlns:a16="http://schemas.microsoft.com/office/drawing/2014/main" id="{D22E99C8-E72C-4EE0-BCA7-9568F26E0F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3" name="Rectangle 127">
                <a:extLst>
                  <a:ext uri="{FF2B5EF4-FFF2-40B4-BE49-F238E27FC236}">
                    <a16:creationId xmlns:a16="http://schemas.microsoft.com/office/drawing/2014/main" id="{07A48F3A-D530-4EB7-A194-D45A8AFC12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4" name="Rectangle 128">
                <a:extLst>
                  <a:ext uri="{FF2B5EF4-FFF2-40B4-BE49-F238E27FC236}">
                    <a16:creationId xmlns:a16="http://schemas.microsoft.com/office/drawing/2014/main" id="{2BBA3E5B-036D-4622-A260-0E5EF2D1A2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5" name="Rectangle 129">
                <a:extLst>
                  <a:ext uri="{FF2B5EF4-FFF2-40B4-BE49-F238E27FC236}">
                    <a16:creationId xmlns:a16="http://schemas.microsoft.com/office/drawing/2014/main" id="{B13618B9-34B4-4611-91A3-C7FEFA31AC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6" name="Rectangle 130">
                <a:extLst>
                  <a:ext uri="{FF2B5EF4-FFF2-40B4-BE49-F238E27FC236}">
                    <a16:creationId xmlns:a16="http://schemas.microsoft.com/office/drawing/2014/main" id="{F2E9391F-D94F-4F6D-BBD9-D40A39E667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7" name="Rectangle 131">
                <a:extLst>
                  <a:ext uri="{FF2B5EF4-FFF2-40B4-BE49-F238E27FC236}">
                    <a16:creationId xmlns:a16="http://schemas.microsoft.com/office/drawing/2014/main" id="{D86A3D06-D96B-4781-867E-859603166D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8" name="Rectangle 132">
                <a:extLst>
                  <a:ext uri="{FF2B5EF4-FFF2-40B4-BE49-F238E27FC236}">
                    <a16:creationId xmlns:a16="http://schemas.microsoft.com/office/drawing/2014/main" id="{1185ECAC-FBAC-4D28-8DFD-09C815EFFD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49" name="Rectangle 133">
                <a:extLst>
                  <a:ext uri="{FF2B5EF4-FFF2-40B4-BE49-F238E27FC236}">
                    <a16:creationId xmlns:a16="http://schemas.microsoft.com/office/drawing/2014/main" id="{14F93E35-2CE6-450B-84E8-98E59D05DF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0" name="Rectangle 134">
                <a:extLst>
                  <a:ext uri="{FF2B5EF4-FFF2-40B4-BE49-F238E27FC236}">
                    <a16:creationId xmlns:a16="http://schemas.microsoft.com/office/drawing/2014/main" id="{E9E80FAA-1E4E-414A-91B7-B04DB1AE8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1" name="Rectangle 135">
                <a:extLst>
                  <a:ext uri="{FF2B5EF4-FFF2-40B4-BE49-F238E27FC236}">
                    <a16:creationId xmlns:a16="http://schemas.microsoft.com/office/drawing/2014/main" id="{B27D76FA-C20C-49E2-B5DA-63A928E0E7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2" name="Rectangle 136">
                <a:extLst>
                  <a:ext uri="{FF2B5EF4-FFF2-40B4-BE49-F238E27FC236}">
                    <a16:creationId xmlns:a16="http://schemas.microsoft.com/office/drawing/2014/main" id="{7AA814C1-6EA2-49C8-BC11-6675B45F66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3" name="Rectangle 137">
                <a:extLst>
                  <a:ext uri="{FF2B5EF4-FFF2-40B4-BE49-F238E27FC236}">
                    <a16:creationId xmlns:a16="http://schemas.microsoft.com/office/drawing/2014/main" id="{42151ED7-B1BA-44EA-8DCB-D7996E78D2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54" name="Freeform 138">
                <a:extLst>
                  <a:ext uri="{FF2B5EF4-FFF2-40B4-BE49-F238E27FC236}">
                    <a16:creationId xmlns:a16="http://schemas.microsoft.com/office/drawing/2014/main" id="{4AD5B7AA-7BA9-48C3-BB25-97950D8A2EC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5" name="Freeform 139">
                <a:extLst>
                  <a:ext uri="{FF2B5EF4-FFF2-40B4-BE49-F238E27FC236}">
                    <a16:creationId xmlns:a16="http://schemas.microsoft.com/office/drawing/2014/main" id="{3461E5D0-2992-462B-9D9B-CA5472A6576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6" name="Freeform 140">
                <a:extLst>
                  <a:ext uri="{FF2B5EF4-FFF2-40B4-BE49-F238E27FC236}">
                    <a16:creationId xmlns:a16="http://schemas.microsoft.com/office/drawing/2014/main" id="{42EFE937-C158-4577-B7E7-82AC233E6F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7" name="Freeform 141">
                <a:extLst>
                  <a:ext uri="{FF2B5EF4-FFF2-40B4-BE49-F238E27FC236}">
                    <a16:creationId xmlns:a16="http://schemas.microsoft.com/office/drawing/2014/main" id="{4A64DA17-1B6D-4DAF-9759-FFF00218FF3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8" name="Freeform 142">
                <a:extLst>
                  <a:ext uri="{FF2B5EF4-FFF2-40B4-BE49-F238E27FC236}">
                    <a16:creationId xmlns:a16="http://schemas.microsoft.com/office/drawing/2014/main" id="{16817502-1AF2-46EA-810E-5349265D3F9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9" name="Freeform 143">
                <a:extLst>
                  <a:ext uri="{FF2B5EF4-FFF2-40B4-BE49-F238E27FC236}">
                    <a16:creationId xmlns:a16="http://schemas.microsoft.com/office/drawing/2014/main" id="{D2A8AE85-FFC0-42F4-BAA0-B1B908B8E5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0" name="Freeform 144">
                <a:extLst>
                  <a:ext uri="{FF2B5EF4-FFF2-40B4-BE49-F238E27FC236}">
                    <a16:creationId xmlns:a16="http://schemas.microsoft.com/office/drawing/2014/main" id="{FC2FCCCA-C0F4-4F79-A946-64584B2B11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1" name="Freeform 145">
                <a:extLst>
                  <a:ext uri="{FF2B5EF4-FFF2-40B4-BE49-F238E27FC236}">
                    <a16:creationId xmlns:a16="http://schemas.microsoft.com/office/drawing/2014/main" id="{0AA6D3DD-B946-4225-A5D3-398234ADEC3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2" name="Freeform 146">
                <a:extLst>
                  <a:ext uri="{FF2B5EF4-FFF2-40B4-BE49-F238E27FC236}">
                    <a16:creationId xmlns:a16="http://schemas.microsoft.com/office/drawing/2014/main" id="{AF281029-C659-4A69-8D6D-D0FED497D4B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3" name="Rectangle 147">
                <a:extLst>
                  <a:ext uri="{FF2B5EF4-FFF2-40B4-BE49-F238E27FC236}">
                    <a16:creationId xmlns:a16="http://schemas.microsoft.com/office/drawing/2014/main" id="{EBD65C5A-2AB7-4CFF-ACB6-5471EDCE0C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64" name="Rectangle 148">
                <a:extLst>
                  <a:ext uri="{FF2B5EF4-FFF2-40B4-BE49-F238E27FC236}">
                    <a16:creationId xmlns:a16="http://schemas.microsoft.com/office/drawing/2014/main" id="{B2143EE3-A907-4E52-9FC1-96F46A9FAD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/>
              </a:p>
            </p:txBody>
          </p:sp>
          <p:sp>
            <p:nvSpPr>
              <p:cNvPr id="1165" name="Freeform 149">
                <a:extLst>
                  <a:ext uri="{FF2B5EF4-FFF2-40B4-BE49-F238E27FC236}">
                    <a16:creationId xmlns:a16="http://schemas.microsoft.com/office/drawing/2014/main" id="{4AFB2CD5-8274-4127-A334-BC0BF1B231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6" name="Freeform 150">
                <a:extLst>
                  <a:ext uri="{FF2B5EF4-FFF2-40B4-BE49-F238E27FC236}">
                    <a16:creationId xmlns:a16="http://schemas.microsoft.com/office/drawing/2014/main" id="{6A179910-59F6-4DCA-BF85-5B4D356DA3F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9 h 154"/>
                  <a:gd name="T2" fmla="*/ 6 w 144"/>
                  <a:gd name="T3" fmla="*/ 14 h 154"/>
                  <a:gd name="T4" fmla="*/ 12 w 144"/>
                  <a:gd name="T5" fmla="*/ 11 h 154"/>
                  <a:gd name="T6" fmla="*/ 7 w 144"/>
                  <a:gd name="T7" fmla="*/ 5 h 154"/>
                  <a:gd name="T8" fmla="*/ 11 w 144"/>
                  <a:gd name="T9" fmla="*/ 3 h 154"/>
                  <a:gd name="T10" fmla="*/ 12 w 144"/>
                  <a:gd name="T11" fmla="*/ 5 h 154"/>
                  <a:gd name="T12" fmla="*/ 15 w 144"/>
                  <a:gd name="T13" fmla="*/ 4 h 154"/>
                  <a:gd name="T14" fmla="*/ 10 w 144"/>
                  <a:gd name="T15" fmla="*/ 0 h 154"/>
                  <a:gd name="T16" fmla="*/ 4 w 144"/>
                  <a:gd name="T17" fmla="*/ 3 h 154"/>
                  <a:gd name="T18" fmla="*/ 9 w 144"/>
                  <a:gd name="T19" fmla="*/ 10 h 154"/>
                  <a:gd name="T20" fmla="*/ 3 w 144"/>
                  <a:gd name="T21" fmla="*/ 9 h 154"/>
                  <a:gd name="T22" fmla="*/ 0 w 144"/>
                  <a:gd name="T23" fmla="*/ 9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815" name="Freeform 151">
                <a:extLst>
                  <a:ext uri="{FF2B5EF4-FFF2-40B4-BE49-F238E27FC236}">
                    <a16:creationId xmlns:a16="http://schemas.microsoft.com/office/drawing/2014/main" id="{05FE7DCE-38C7-402B-8593-6ECE72FB148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Tahoma" charset="0"/>
                </a:endParaRPr>
              </a:p>
            </p:txBody>
          </p:sp>
          <p:sp>
            <p:nvSpPr>
              <p:cNvPr id="113816" name="Oval 152">
                <a:extLst>
                  <a:ext uri="{FF2B5EF4-FFF2-40B4-BE49-F238E27FC236}">
                    <a16:creationId xmlns:a16="http://schemas.microsoft.com/office/drawing/2014/main" id="{09C9FE21-A59D-4948-B9BD-048E485186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cs-CZ">
                  <a:latin typeface="Tahoma" charset="0"/>
                </a:endParaRPr>
              </a:p>
            </p:txBody>
          </p:sp>
        </p:grpSp>
      </p:grpSp>
      <p:sp>
        <p:nvSpPr>
          <p:cNvPr id="113817" name="Rectangle 153">
            <a:extLst>
              <a:ext uri="{FF2B5EF4-FFF2-40B4-BE49-F238E27FC236}">
                <a16:creationId xmlns:a16="http://schemas.microsoft.com/office/drawing/2014/main" id="{2A102385-19E9-4355-A2EA-EE8CB6C0291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13818" name="Rectangle 154">
            <a:extLst>
              <a:ext uri="{FF2B5EF4-FFF2-40B4-BE49-F238E27FC236}">
                <a16:creationId xmlns:a16="http://schemas.microsoft.com/office/drawing/2014/main" id="{741EBF70-279F-437B-AA38-991FD1B5A9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819" name="Rectangle 155">
            <a:extLst>
              <a:ext uri="{FF2B5EF4-FFF2-40B4-BE49-F238E27FC236}">
                <a16:creationId xmlns:a16="http://schemas.microsoft.com/office/drawing/2014/main" id="{717CE041-76D1-4AE3-8140-2A6448A33C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3820" name="Rectangle 156">
            <a:extLst>
              <a:ext uri="{FF2B5EF4-FFF2-40B4-BE49-F238E27FC236}">
                <a16:creationId xmlns:a16="http://schemas.microsoft.com/office/drawing/2014/main" id="{AC8AFA5D-1B13-428A-AB2E-93C88365B0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F56C01DD-2EF3-4148-9843-E1E42133E6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13821" name="Rectangle 157">
            <a:extLst>
              <a:ext uri="{FF2B5EF4-FFF2-40B4-BE49-F238E27FC236}">
                <a16:creationId xmlns:a16="http://schemas.microsoft.com/office/drawing/2014/main" id="{0EFC4F40-1AEE-4BC4-8621-39BF3D44ADC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2/Klementinum%2C_z%C3%A1pad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c/Morovy_Mariansky_sloup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9/Hola%C5%A1ovice4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c/P8211027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1/Kladruby1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//upload.wikimedia.org/wikipedia/commons/e/e4/Kladruby_Monastery_%281%29.jpg" TargetMode="Externa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a/Zelen%C3%A1_hora_-_poutn%C3%AD_kostel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d/Chram_sv_Mikulase_interier_kopule2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//upload.wikimedia.org/wikipedia/commons/f/f8/Brandl_Navrat_ztraceneho_syna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e/Teylers_Challenge_april_2012_-_708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f/Wenceslas_Hollar_-_Two_cherubs_dancing_with_a_small_boy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estovani.idnes.cz/?c=A100908_231610_igcechy_hig&amp;r=igcechy&amp;strana=1&amp;foto1=HIG35adde_01.jpg&amp;inframe=1%20%20%20%20%20%20%20%20%20%2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1/1c/Morovy_Mariansky_sloup.jpg" TargetMode="External"/><Relationship Id="rId3" Type="http://schemas.openxmlformats.org/officeDocument/2006/relationships/hyperlink" Target="http://commons.wikimedia.org/wiki/File:Sv._Mikul%C3%A1%C5%A1_(Starom%C3%A1k).JPG" TargetMode="External"/><Relationship Id="rId7" Type="http://schemas.openxmlformats.org/officeDocument/2006/relationships/hyperlink" Target="http://commons.wikimedia.org/wiki/File:Klementinum,_z%C3%A1pad.jpg" TargetMode="External"/><Relationship Id="rId2" Type="http://schemas.openxmlformats.org/officeDocument/2006/relationships/hyperlink" Target="http://commons.wikimedia.org/wiki/File:Teylers_Challenge_april_2012_-_708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5/59/Bazilika_Svaty_Kopecek.jpg" TargetMode="External"/><Relationship Id="rId5" Type="http://schemas.openxmlformats.org/officeDocument/2006/relationships/hyperlink" Target="https://commons.wikimedia.org/wiki/File:Kostel_sv._Mikul%C3%A1%C5%A1e_MS_n%C3%A1m%C4%9Bst%C3%AD_2.JPG" TargetMode="External"/><Relationship Id="rId10" Type="http://schemas.openxmlformats.org/officeDocument/2006/relationships/hyperlink" Target="http://commons.wikimedia.org/wiki/File:Trojsk%C3%BD_z%C3%A1mek_3.jpg" TargetMode="External"/><Relationship Id="rId4" Type="http://schemas.openxmlformats.org/officeDocument/2006/relationships/hyperlink" Target="https://cs.m.wikipedia.org/wiki/Soubor:Chram_sv_Mikulase_interier_oltar_od_vchodu.jpg" TargetMode="External"/><Relationship Id="rId9" Type="http://schemas.openxmlformats.org/officeDocument/2006/relationships/hyperlink" Target="http://upload.wikimedia.org/wikipedia/commons/e/ea/Hola%C5%A1ovice0371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Wenceslas_Hollar_-_Two_cherubs_dancing_with_a_small_boy.jpg" TargetMode="External"/><Relationship Id="rId3" Type="http://schemas.openxmlformats.org/officeDocument/2006/relationships/hyperlink" Target="https://cs.wikipedia.org/wiki/Soubor:Kladruby_Monastery_(1).jpg" TargetMode="External"/><Relationship Id="rId7" Type="http://schemas.openxmlformats.org/officeDocument/2006/relationships/hyperlink" Target="https://cs.m.wikipedia.org/wiki/Soubor:Petr_Brandl_-_Autoportr%C3%A9t_(1700).jpg" TargetMode="External"/><Relationship Id="rId2" Type="http://schemas.openxmlformats.org/officeDocument/2006/relationships/hyperlink" Target="http://upload.wikimedia.org/wikipedia/commons/5/51/Kladruby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f/f8/Brandl_Navrat_ztraceneho_syna.jpg" TargetMode="External"/><Relationship Id="rId5" Type="http://schemas.openxmlformats.org/officeDocument/2006/relationships/hyperlink" Target="http://commons.wikimedia.org/wiki/File:Chram_sv_Mikulase_interier_kopule2.jpg" TargetMode="External"/><Relationship Id="rId4" Type="http://schemas.openxmlformats.org/officeDocument/2006/relationships/hyperlink" Target="http://commons.wikimedia.org/wiki/Zelen%C3%A1_hora" TargetMode="External"/><Relationship Id="rId9" Type="http://schemas.openxmlformats.org/officeDocument/2006/relationships/hyperlink" Target="http://commons.wikimedia.org/wiki/File:Divadlo_Krumlov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//upload.wikimedia.org/wikipedia/commons/3/3a/Chram_sv_Mikulase_interier_oltar_od_vchodu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BF05448C-847B-4F65-9888-A2190123C6B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27088" y="2349500"/>
            <a:ext cx="7921625" cy="352742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endParaRPr lang="cs-CZ" sz="1500" dirty="0">
              <a:solidFill>
                <a:srgbClr val="898989"/>
              </a:solidFill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 dirty="0">
                <a:cs typeface="Arial" charset="0"/>
              </a:rPr>
              <a:t>N</a:t>
            </a:r>
            <a:r>
              <a:rPr lang="cs-CZ" sz="1600" b="1" dirty="0">
                <a:latin typeface="Arial"/>
                <a:cs typeface="Arial" charset="0"/>
              </a:rPr>
              <a:t>á</a:t>
            </a:r>
            <a:r>
              <a:rPr lang="cs-CZ" sz="1600" b="1" dirty="0">
                <a:cs typeface="Arial" charset="0"/>
              </a:rPr>
              <a:t>zev </a:t>
            </a:r>
            <a:r>
              <a:rPr lang="cs-CZ" sz="1600" b="1" dirty="0">
                <a:latin typeface="Arial"/>
                <a:cs typeface="Arial" charset="0"/>
              </a:rPr>
              <a:t>š</a:t>
            </a:r>
            <a:r>
              <a:rPr lang="cs-CZ" sz="1600" b="1" dirty="0">
                <a:cs typeface="Arial" charset="0"/>
              </a:rPr>
              <a:t>koly:</a:t>
            </a:r>
            <a:r>
              <a:rPr lang="cs-CZ" sz="1600" dirty="0">
                <a:cs typeface="Arial" charset="0"/>
              </a:rPr>
              <a:t> Středn</a:t>
            </a:r>
            <a:r>
              <a:rPr lang="cs-CZ" sz="1600" dirty="0">
                <a:latin typeface="Arial"/>
                <a:cs typeface="Arial" charset="0"/>
              </a:rPr>
              <a:t>í</a:t>
            </a:r>
            <a:r>
              <a:rPr lang="cs-CZ" sz="1600" dirty="0">
                <a:cs typeface="Arial" charset="0"/>
              </a:rPr>
              <a:t> průmyslov</a:t>
            </a:r>
            <a:r>
              <a:rPr lang="cs-CZ" sz="1600" dirty="0">
                <a:latin typeface="Arial"/>
                <a:cs typeface="Arial" charset="0"/>
              </a:rPr>
              <a:t>á</a:t>
            </a:r>
            <a:r>
              <a:rPr lang="cs-CZ" sz="1600" dirty="0">
                <a:cs typeface="Arial" charset="0"/>
              </a:rPr>
              <a:t> </a:t>
            </a:r>
            <a:r>
              <a:rPr lang="cs-CZ" sz="1600" dirty="0">
                <a:latin typeface="Arial"/>
                <a:cs typeface="Arial" charset="0"/>
              </a:rPr>
              <a:t>š</a:t>
            </a:r>
            <a:r>
              <a:rPr lang="cs-CZ" sz="1600" dirty="0">
                <a:cs typeface="Arial" charset="0"/>
              </a:rPr>
              <a:t>kola, Ostrava - V</a:t>
            </a:r>
            <a:r>
              <a:rPr lang="cs-CZ" sz="1600" dirty="0">
                <a:latin typeface="Arial"/>
                <a:cs typeface="Arial" charset="0"/>
              </a:rPr>
              <a:t>í</a:t>
            </a:r>
            <a:r>
              <a:rPr lang="cs-CZ" sz="1600" dirty="0">
                <a:cs typeface="Arial" charset="0"/>
              </a:rPr>
              <a:t>tkovice, př</a:t>
            </a:r>
            <a:r>
              <a:rPr lang="cs-CZ" sz="1600" dirty="0">
                <a:latin typeface="Arial"/>
                <a:cs typeface="Arial" charset="0"/>
              </a:rPr>
              <a:t>í</a:t>
            </a:r>
            <a:r>
              <a:rPr lang="cs-CZ" sz="1600" dirty="0">
                <a:cs typeface="Arial" charset="0"/>
              </a:rPr>
              <a:t>spěvkov</a:t>
            </a:r>
            <a:r>
              <a:rPr lang="cs-CZ" sz="1600" dirty="0">
                <a:latin typeface="Arial"/>
                <a:cs typeface="Arial" charset="0"/>
              </a:rPr>
              <a:t>á</a:t>
            </a:r>
            <a:r>
              <a:rPr lang="cs-CZ" sz="1600" dirty="0">
                <a:cs typeface="Arial" charset="0"/>
              </a:rPr>
              <a:t> organizace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1600" b="1" dirty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 dirty="0">
                <a:cs typeface="Arial" charset="0"/>
              </a:rPr>
              <a:t>Autor:</a:t>
            </a:r>
            <a:r>
              <a:rPr lang="cs-CZ" sz="1600" dirty="0">
                <a:cs typeface="Arial" charset="0"/>
              </a:rPr>
              <a:t> 		Mgr. Vanda Malurová</a:t>
            </a:r>
            <a:endParaRPr lang="cs-CZ" sz="1600" b="1" dirty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 dirty="0">
                <a:cs typeface="Arial" charset="0"/>
              </a:rPr>
              <a:t>Datum:</a:t>
            </a:r>
            <a:r>
              <a:rPr lang="cs-CZ" sz="1600" dirty="0">
                <a:cs typeface="Arial" charset="0"/>
              </a:rPr>
              <a:t> 		17. srpna 2012</a:t>
            </a:r>
            <a:endParaRPr lang="cs-CZ" sz="1600" b="1" dirty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 dirty="0">
                <a:cs typeface="Arial" charset="0"/>
              </a:rPr>
              <a:t>N</a:t>
            </a:r>
            <a:r>
              <a:rPr lang="cs-CZ" sz="1600" b="1" dirty="0">
                <a:latin typeface="Arial"/>
                <a:cs typeface="Arial" charset="0"/>
              </a:rPr>
              <a:t>á</a:t>
            </a:r>
            <a:r>
              <a:rPr lang="cs-CZ" sz="1600" b="1" dirty="0">
                <a:cs typeface="Arial" charset="0"/>
              </a:rPr>
              <a:t>zev:</a:t>
            </a:r>
            <a:r>
              <a:rPr lang="cs-CZ" sz="1600" dirty="0">
                <a:cs typeface="Arial" charset="0"/>
              </a:rPr>
              <a:t> 		VY_32_INOVACE_6.1.9</a:t>
            </a:r>
            <a:endParaRPr lang="cs-CZ" sz="1600" b="1" dirty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 dirty="0">
                <a:cs typeface="Arial" charset="0"/>
              </a:rPr>
              <a:t>Č</a:t>
            </a:r>
            <a:r>
              <a:rPr lang="cs-CZ" sz="1600" b="1" dirty="0">
                <a:latin typeface="Arial"/>
                <a:cs typeface="Arial" charset="0"/>
              </a:rPr>
              <a:t>í</a:t>
            </a:r>
            <a:r>
              <a:rPr lang="cs-CZ" sz="1600" b="1" dirty="0">
                <a:cs typeface="Arial" charset="0"/>
              </a:rPr>
              <a:t>slo projektu:</a:t>
            </a:r>
            <a:r>
              <a:rPr lang="cs-CZ" sz="1600" dirty="0">
                <a:cs typeface="Arial" charset="0"/>
              </a:rPr>
              <a:t> 	CZ.1.07/1.5.00/34.0125</a:t>
            </a:r>
            <a:endParaRPr lang="cs-CZ" sz="1600" b="1" dirty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 dirty="0">
                <a:cs typeface="Arial" charset="0"/>
              </a:rPr>
              <a:t>T</a:t>
            </a:r>
            <a:r>
              <a:rPr lang="cs-CZ" sz="1600" b="1" dirty="0">
                <a:latin typeface="Arial"/>
                <a:cs typeface="Arial" charset="0"/>
              </a:rPr>
              <a:t>é</a:t>
            </a:r>
            <a:r>
              <a:rPr lang="cs-CZ" sz="1600" b="1" dirty="0">
                <a:cs typeface="Arial" charset="0"/>
              </a:rPr>
              <a:t>ma:</a:t>
            </a:r>
            <a:r>
              <a:rPr lang="cs-CZ" sz="1600" dirty="0">
                <a:cs typeface="Arial" charset="0"/>
              </a:rPr>
              <a:t>  		Barokní kultura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1600" b="1" dirty="0">
              <a:cs typeface="Arial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1600" b="1" dirty="0">
                <a:cs typeface="Arial" charset="0"/>
              </a:rPr>
              <a:t>Anotace: </a:t>
            </a:r>
            <a:r>
              <a:rPr lang="cs-CZ" sz="1600" dirty="0">
                <a:cs typeface="Arial" charset="0"/>
              </a:rPr>
              <a:t>Prezentace byla vytvořena pro vyučujícího jako vizualizace výkladu o renesanci a humanismu. Obsahuje text i obrázky, její části mohou sloužit jako zápis do sešitu.</a:t>
            </a:r>
            <a:endParaRPr lang="cs-CZ" sz="1600" dirty="0">
              <a:solidFill>
                <a:srgbClr val="898989"/>
              </a:solidFill>
            </a:endParaRPr>
          </a:p>
        </p:txBody>
      </p:sp>
      <p:pic>
        <p:nvPicPr>
          <p:cNvPr id="4099" name="obrázek 1">
            <a:extLst>
              <a:ext uri="{FF2B5EF4-FFF2-40B4-BE49-F238E27FC236}">
                <a16:creationId xmlns:a16="http://schemas.microsoft.com/office/drawing/2014/main" id="{B0FE5202-8E87-47A4-B716-C7DD36F1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7077075" cy="1657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B21A76F-805F-4F16-AD05-CD97D6C173A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Klementinum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16E33838-7C00-4493-9745-4784038D37C3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jezuitská kolej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největší stavební komplex po Pražském hradu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sídlo Národní knihovny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05FE2594-00E0-45D2-8FCA-6A8784C016F1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vchod z Křížovnické ulice</a:t>
            </a:r>
          </a:p>
        </p:txBody>
      </p:sp>
      <p:pic>
        <p:nvPicPr>
          <p:cNvPr id="19461" name="Picture 9" descr="File:Klementinum, západ.jpg">
            <a:hlinkClick r:id="rId3"/>
            <a:extLst>
              <a:ext uri="{FF2B5EF4-FFF2-40B4-BE49-F238E27FC236}">
                <a16:creationId xmlns:a16="http://schemas.microsoft.com/office/drawing/2014/main" id="{9239EAE9-0B41-4539-90F5-80301430D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4530725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16A9F6E-DC43-40BB-AD72-8BF9F7B7689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Morový sloup v Olomouci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94ED1686-F63B-407D-A373-535F95E9D3EA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na vrcholu je socha Panny Marie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8 soch světců</a:t>
            </a:r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FD5F9AAC-6DD9-481B-934C-0ECC93E44C42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/>
          </a:p>
        </p:txBody>
      </p:sp>
      <p:pic>
        <p:nvPicPr>
          <p:cNvPr id="21509" name="Picture 9" descr="File:Morovy Mariansky sloup.jpg">
            <a:hlinkClick r:id="rId3"/>
            <a:extLst>
              <a:ext uri="{FF2B5EF4-FFF2-40B4-BE49-F238E27FC236}">
                <a16:creationId xmlns:a16="http://schemas.microsoft.com/office/drawing/2014/main" id="{82CF4A3E-8C6B-4759-9156-F079483E2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96975"/>
            <a:ext cx="40513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8D5A23D-0E53-4729-8ABD-1699813571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Selské baroko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5E64198-7375-467C-B5AA-A99DD86A7D43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354965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400"/>
              <a:t>Holašovice v jižních Čechách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/>
              <a:t>23 usedlostí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/>
              <a:t>památka UNESCO</a:t>
            </a:r>
          </a:p>
        </p:txBody>
      </p:sp>
      <p:pic>
        <p:nvPicPr>
          <p:cNvPr id="23556" name="Picture 9" descr="Soubor:Holašovice4.JPG">
            <a:hlinkClick r:id="rId3"/>
            <a:extLst>
              <a:ext uri="{FF2B5EF4-FFF2-40B4-BE49-F238E27FC236}">
                <a16:creationId xmlns:a16="http://schemas.microsoft.com/office/drawing/2014/main" id="{69063F00-068C-46B2-99B9-2B856DB2A47C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2205038"/>
            <a:ext cx="5113338" cy="383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12">
            <a:extLst>
              <a:ext uri="{FF2B5EF4-FFF2-40B4-BE49-F238E27FC236}">
                <a16:creationId xmlns:a16="http://schemas.microsoft.com/office/drawing/2014/main" id="{ED380ECF-47BC-46D7-8EF5-FFF9D6D17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6251575"/>
            <a:ext cx="1135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kaplička</a:t>
            </a:r>
          </a:p>
        </p:txBody>
      </p:sp>
      <p:sp>
        <p:nvSpPr>
          <p:cNvPr id="23558" name="Text Box 13">
            <a:extLst>
              <a:ext uri="{FF2B5EF4-FFF2-40B4-BE49-F238E27FC236}">
                <a16:creationId xmlns:a16="http://schemas.microsoft.com/office/drawing/2014/main" id="{510F83C1-B038-471F-915B-538B45CD3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1716088"/>
            <a:ext cx="852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/>
              <a:t>náves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76C76CB-4293-4897-8312-C20D4310B47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Barokní zámky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8783B96-70E5-4A28-AD29-EED0F1092E6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osově souměrné stavby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kaple, knihovna, jídelna, salónky, divadlo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 reprezentativní sál v 1. patře je vyšší než ostatní místnosti, které jsou navzájem průchozí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schodiště zdobeno sochami, 2. schodiště vede do parku – francouzského nebo anglického, v něm je salla terrena (přízemní sál otevřený jednou stranou do zahrady), grotta (umělá jeskyně), bazén s fontánou, sochařská výzdoba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>
            <a:extLst>
              <a:ext uri="{FF2B5EF4-FFF2-40B4-BE49-F238E27FC236}">
                <a16:creationId xmlns:a16="http://schemas.microsoft.com/office/drawing/2014/main" id="{D0EF3320-F522-4E8E-B74D-267A43748FB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Trojský zámek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53950B01-ABDF-47AB-A677-1AAD5626E587}"/>
              </a:ext>
            </a:extLst>
          </p:cNvPr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ve francouzském parku</a:t>
            </a:r>
          </a:p>
        </p:txBody>
      </p:sp>
      <p:pic>
        <p:nvPicPr>
          <p:cNvPr id="26628" name="Picture 14" descr="Soubor:P8211027.JPG">
            <a:hlinkClick r:id="rId3"/>
            <a:extLst>
              <a:ext uri="{FF2B5EF4-FFF2-40B4-BE49-F238E27FC236}">
                <a16:creationId xmlns:a16="http://schemas.microsoft.com/office/drawing/2014/main" id="{7F962C0D-6AB0-4512-A4AD-1758F3033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46250"/>
            <a:ext cx="5795963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6E37362-CCDD-47AD-A8C3-E8C504FBDDB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Barokní gotika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BF84421F-8243-472B-A4D5-5CC4E5DF2A98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Spojuje dynamické baroko s výrazovými prostředky gotiky (lomený oblouk)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b="1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64156DE9-BE2A-4072-8E3C-4EFB43CF9104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Jan Blažej Santini-Aichel</a:t>
            </a:r>
          </a:p>
        </p:txBody>
      </p:sp>
      <p:pic>
        <p:nvPicPr>
          <p:cNvPr id="28677" name="Picture 9" descr="File:Kladruby1.JPG">
            <a:hlinkClick r:id="rId3"/>
            <a:extLst>
              <a:ext uri="{FF2B5EF4-FFF2-40B4-BE49-F238E27FC236}">
                <a16:creationId xmlns:a16="http://schemas.microsoft.com/office/drawing/2014/main" id="{E29D0A39-7F7C-4ECD-966B-9423F9CA6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58928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File:Kladruby Monastery (1).jpg">
            <a:hlinkClick r:id="rId5"/>
            <a:extLst>
              <a:ext uri="{FF2B5EF4-FFF2-40B4-BE49-F238E27FC236}">
                <a16:creationId xmlns:a16="http://schemas.microsoft.com/office/drawing/2014/main" id="{3E7EC309-628F-40DF-9642-5E160DE7A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36838"/>
            <a:ext cx="320357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13">
            <a:extLst>
              <a:ext uri="{FF2B5EF4-FFF2-40B4-BE49-F238E27FC236}">
                <a16:creationId xmlns:a16="http://schemas.microsoft.com/office/drawing/2014/main" id="{58E8ED2D-AE91-4813-9B5D-F5484F6E6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6324600"/>
            <a:ext cx="1830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Klášter Kladruby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5555692-828A-467C-9C48-033DC98E217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200"/>
              <a:t> Poutní kostel sv. Jana Nepomuckého na Zelené hoře u Žďáru nad Sázavou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90129F9-C3BA-4328-A400-61CC62429FB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/>
          </a:p>
        </p:txBody>
      </p:sp>
      <p:pic>
        <p:nvPicPr>
          <p:cNvPr id="30724" name="Picture 7" descr="File:Zelená hora - poutní kostel.jpg">
            <a:hlinkClick r:id="rId3"/>
            <a:extLst>
              <a:ext uri="{FF2B5EF4-FFF2-40B4-BE49-F238E27FC236}">
                <a16:creationId xmlns:a16="http://schemas.microsoft.com/office/drawing/2014/main" id="{B338E0E7-0684-4036-9A5C-ED6DC00B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544638"/>
            <a:ext cx="30718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3F1AED7-C67F-4997-AF38-B6271D1790D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Sochařství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4607847-4FF7-4B32-A162-99A86B30678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 Sochaři se snaží postihnout duševní vlastnosti a stavy člověka – deformací postav, mimikou, gesty.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Sochy jsou doplňkem architektury – tvoří výzdobu chrámů, paláců i parků.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Typičtí jsou buclatí barokní andělíčci.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V této době vznikla sochařská výzdoba Karlova mostu.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400" dirty="0"/>
              <a:t>Matyáš Bernard Braun, Ferdinand Maxmilián Brokoff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5F4782E2-CF43-40A4-9339-607AF4E9633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Malířství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4561D8F-445A-44A6-80F4-5AC5F6912EAC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376555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b="1"/>
              <a:t>Iluzívnost </a:t>
            </a:r>
            <a:r>
              <a:rPr lang="cs-CZ"/>
              <a:t>– malby vyvolávají představu dalekých průhledů a nových prostorů, nekonečna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b="1"/>
              <a:t>Šerosvit – </a:t>
            </a:r>
            <a:r>
              <a:rPr lang="cs-CZ"/>
              <a:t>nová technika malby – střídání světla a stínu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85055AC5-5E7D-40F4-A375-8BCCB9937709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kopule Chrámu sv. Mikuláše</a:t>
            </a:r>
          </a:p>
        </p:txBody>
      </p:sp>
      <p:pic>
        <p:nvPicPr>
          <p:cNvPr id="33797" name="Picture 6" descr="File:Chram sv Mikulase interier kopule2.jpg">
            <a:hlinkClick r:id="rId3"/>
            <a:extLst>
              <a:ext uri="{FF2B5EF4-FFF2-40B4-BE49-F238E27FC236}">
                <a16:creationId xmlns:a16="http://schemas.microsoft.com/office/drawing/2014/main" id="{0814EB16-9727-4352-81F5-0186D4DAA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08275"/>
            <a:ext cx="47879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F3794884-5F9F-4030-99DE-6BC82D0C8F7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Petr Brandl</a:t>
            </a:r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C5C57A75-ED83-40EE-BD1F-A08FECD578DC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2D420970-2F14-4CB4-8F54-CAE04C9C6ED8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autoportrét</a:t>
            </a:r>
          </a:p>
        </p:txBody>
      </p:sp>
      <p:pic>
        <p:nvPicPr>
          <p:cNvPr id="35845" name="Picture 9" descr="763370c16e_60855206_o2">
            <a:extLst>
              <a:ext uri="{FF2B5EF4-FFF2-40B4-BE49-F238E27FC236}">
                <a16:creationId xmlns:a16="http://schemas.microsoft.com/office/drawing/2014/main" id="{BA59C759-13B2-4C8F-8B76-15A5C249B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42862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1" descr="File:Brandl Navrat ztraceneho syna.jpg">
            <a:hlinkClick r:id="rId4"/>
            <a:extLst>
              <a:ext uri="{FF2B5EF4-FFF2-40B4-BE49-F238E27FC236}">
                <a16:creationId xmlns:a16="http://schemas.microsoft.com/office/drawing/2014/main" id="{1C43A6DD-FA29-4FDE-B074-5B28B513F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39846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2263732-6723-42E2-BD96-0EC60565DF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221163"/>
            <a:ext cx="7772400" cy="1008062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Barokní kultura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7CC10BF-9E5F-47ED-A7FB-2876577CEB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5373688"/>
            <a:ext cx="7775575" cy="719137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Baroko - poslední velká kulturní epocha</a:t>
            </a:r>
          </a:p>
        </p:txBody>
      </p:sp>
      <p:pic>
        <p:nvPicPr>
          <p:cNvPr id="5124" name="Picture 11" descr="File:Teylers Challenge april 2012 - 7084.JPG">
            <a:hlinkClick r:id="rId3"/>
            <a:extLst>
              <a:ext uri="{FF2B5EF4-FFF2-40B4-BE49-F238E27FC236}">
                <a16:creationId xmlns:a16="http://schemas.microsoft.com/office/drawing/2014/main" id="{D7B2C8F0-8796-4FB9-8260-E5C0799DB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8913"/>
            <a:ext cx="388778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DCA4A275-3B76-41FF-BF5C-A0A42238E7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Další malíři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EF5A27EB-7D40-45B8-9C24-B1A90E44B1AF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Jan Kupecký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Václav Vavřinec Reiner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Karel Škréta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Václav Hollar</a:t>
            </a:r>
          </a:p>
        </p:txBody>
      </p:sp>
      <p:pic>
        <p:nvPicPr>
          <p:cNvPr id="37892" name="Picture 5" descr="File:Wenceslas Hollar - Two cherubs dancing with a small boy.jpg">
            <a:hlinkClick r:id="rId3"/>
            <a:extLst>
              <a:ext uri="{FF2B5EF4-FFF2-40B4-BE49-F238E27FC236}">
                <a16:creationId xmlns:a16="http://schemas.microsoft.com/office/drawing/2014/main" id="{52DC23C3-3B11-438D-923B-4A08E8A51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81300"/>
            <a:ext cx="5465763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49F9D43-95F6-49BB-84C9-A92DFE0ACA8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Hudba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537A6A7-56CE-4B1D-B857-514204605F3E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Nový žánr </a:t>
            </a:r>
            <a:r>
              <a:rPr lang="cs-CZ" b="1"/>
              <a:t>opera.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J. S. Bach, G. F. Händel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Adam Michna z Otradovic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/>
              <a:t>Josef Mysliveček</a:t>
            </a:r>
          </a:p>
        </p:txBody>
      </p:sp>
      <p:pic>
        <p:nvPicPr>
          <p:cNvPr id="39940" name="Picture 4" descr="Preview">
            <a:hlinkClick r:id="rId3" tooltip="Zavřít okno"/>
            <a:extLst>
              <a:ext uri="{FF2B5EF4-FFF2-40B4-BE49-F238E27FC236}">
                <a16:creationId xmlns:a16="http://schemas.microsoft.com/office/drawing/2014/main" id="{46DBC3AA-F06E-4080-A780-234718516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429000"/>
            <a:ext cx="4811713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3DB58DE6-601C-4DE1-9215-5E87C4D548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Děkuji za pozornost </a:t>
            </a:r>
            <a:r>
              <a:rPr lang="cs-CZ">
                <a:sym typeface="Wingdings" pitchFamily="2" charset="2"/>
              </a:rPr>
              <a:t></a:t>
            </a:r>
            <a:endParaRPr lang="cs-CZ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3BEC92DB-F23F-423B-B156-64F0BAA2746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3600" dirty="0"/>
              <a:t> Vypracovala Mgr. Vanda </a:t>
            </a:r>
            <a:r>
              <a:rPr lang="cs-CZ" sz="3600" dirty="0" err="1"/>
              <a:t>Malurová</a:t>
            </a:r>
            <a:endParaRPr lang="cs-CZ" sz="36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3600" dirty="0"/>
              <a:t>17. srpna 2012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sz="3600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cs-CZ" sz="3600" dirty="0"/>
              <a:t>Zdroje: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 dirty="0"/>
              <a:t>ČORNEJ P. a kol: Dějepis pro střední odborné školy. SPN, 2002. ISBN 80-7235164.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800" dirty="0"/>
              <a:t> http://commons.wikimedia.org </a:t>
            </a:r>
            <a:r>
              <a:rPr lang="en-US" sz="2800" dirty="0"/>
              <a:t>[</a:t>
            </a:r>
            <a:r>
              <a:rPr lang="cs-CZ" sz="2800" dirty="0"/>
              <a:t>cit 12-08-17</a:t>
            </a:r>
            <a:r>
              <a:rPr lang="en-US" sz="2800" dirty="0"/>
              <a:t>]</a:t>
            </a:r>
            <a:endParaRPr lang="cs-CZ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C465E-6FF5-40E5-BB44-E72619B41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968375"/>
          </a:xfrm>
        </p:spPr>
        <p:txBody>
          <a:bodyPr/>
          <a:lstStyle/>
          <a:p>
            <a:pPr>
              <a:defRPr/>
            </a:pPr>
            <a:r>
              <a:rPr lang="cs-CZ" dirty="0"/>
              <a:t>Zdroje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A63A48-1887-4432-AF1F-F54C207A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341438"/>
            <a:ext cx="8540750" cy="4757737"/>
          </a:xfrm>
        </p:spPr>
        <p:txBody>
          <a:bodyPr/>
          <a:lstStyle/>
          <a:p>
            <a:pPr>
              <a:buFont typeface="Arial" charset="0"/>
              <a:buChar char="►"/>
              <a:defRPr/>
            </a:pPr>
            <a:r>
              <a:rPr lang="cs-CZ" altLang="cs-CZ" sz="1400" dirty="0">
                <a:hlinkClick r:id="rId2"/>
              </a:rPr>
              <a:t>http://commons.wikimedia.org/wiki/File:Teylers_Challenge_april_2012_-_7084.JPG</a:t>
            </a:r>
            <a:r>
              <a:rPr lang="cs-CZ" altLang="cs-CZ" sz="1400" dirty="0"/>
              <a:t> </a:t>
            </a:r>
            <a:r>
              <a:rPr lang="cs-CZ" altLang="cs-CZ" sz="1400" dirty="0" err="1"/>
              <a:t>Quistnix</a:t>
            </a:r>
            <a:r>
              <a:rPr lang="cs-CZ" altLang="cs-CZ" sz="1400" dirty="0"/>
              <a:t> </a:t>
            </a:r>
            <a:r>
              <a:rPr lang="en-US" sz="1400" dirty="0"/>
              <a:t>[</a:t>
            </a:r>
            <a:r>
              <a:rPr lang="cs-CZ" sz="1400" dirty="0"/>
              <a:t>cit 12-08-17</a:t>
            </a:r>
            <a:r>
              <a:rPr lang="en-US" sz="1400" dirty="0"/>
              <a:t>]</a:t>
            </a: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r>
              <a:rPr lang="cs-CZ" altLang="cs-CZ" sz="1400" dirty="0">
                <a:hlinkClick r:id="rId3"/>
              </a:rPr>
              <a:t>http://commons.wikimedia.org/wiki/File:Sv._Mikul%C3%A1%C5%A1_(Starom%C3%A1k).JPG</a:t>
            </a:r>
            <a:r>
              <a:rPr lang="cs-CZ" altLang="cs-CZ" sz="1400" dirty="0"/>
              <a:t> </a:t>
            </a:r>
            <a:r>
              <a:rPr lang="cs-CZ" altLang="cs-CZ" sz="1400" dirty="0" err="1"/>
              <a:t>VitVit</a:t>
            </a:r>
            <a:r>
              <a:rPr lang="cs-CZ" altLang="cs-CZ" sz="1400" dirty="0"/>
              <a:t> </a:t>
            </a:r>
            <a:r>
              <a:rPr lang="en-US" sz="1400" dirty="0"/>
              <a:t>[</a:t>
            </a:r>
            <a:r>
              <a:rPr lang="cs-CZ" sz="1400" dirty="0"/>
              <a:t>cit 12-08-17</a:t>
            </a:r>
            <a:r>
              <a:rPr lang="en-US" sz="1400" dirty="0"/>
              <a:t>]</a:t>
            </a: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r>
              <a:rPr lang="en-US" sz="1400" dirty="0">
                <a:hlinkClick r:id="rId4"/>
              </a:rPr>
              <a:t>https://cs.m.wikipedia.org/wiki/Soubor:Chram_sv_Mikulase_interier_oltar_od_vchodu.jpg</a:t>
            </a:r>
            <a:r>
              <a:rPr lang="cs-CZ" sz="1400" dirty="0"/>
              <a:t> </a:t>
            </a:r>
            <a:r>
              <a:rPr lang="cs-CZ" sz="1400" dirty="0" err="1"/>
              <a:t>Ludek</a:t>
            </a:r>
            <a:r>
              <a:rPr lang="cs-CZ" sz="1400" dirty="0"/>
              <a:t> </a:t>
            </a:r>
            <a:r>
              <a:rPr lang="en-US" sz="1400" dirty="0"/>
              <a:t>[</a:t>
            </a:r>
            <a:r>
              <a:rPr lang="cs-CZ" sz="1400" dirty="0"/>
              <a:t>cit 12-08-17</a:t>
            </a:r>
            <a:r>
              <a:rPr lang="en-US" sz="1400" dirty="0"/>
              <a:t>]</a:t>
            </a:r>
            <a:endParaRPr lang="cs-CZ" sz="1400" dirty="0"/>
          </a:p>
          <a:p>
            <a:pPr>
              <a:buFont typeface="Arial" charset="0"/>
              <a:buChar char="►"/>
              <a:defRPr/>
            </a:pPr>
            <a:r>
              <a:rPr lang="cs-CZ" altLang="cs-CZ" sz="1400" dirty="0">
                <a:hlinkClick r:id="rId5"/>
              </a:rPr>
              <a:t>https://commons.wikimedia.org/wiki/File:Kostel_sv._Mikul%C3%A1%C5%A1e_MS_n%C3%A1m%C4%9Bst%C3%AD_2.JPG</a:t>
            </a:r>
            <a:r>
              <a:rPr lang="cs-CZ" altLang="cs-CZ" sz="1400" dirty="0"/>
              <a:t> </a:t>
            </a:r>
            <a:r>
              <a:rPr lang="cs-CZ" altLang="cs-CZ" sz="1400" dirty="0" err="1"/>
              <a:t>VitVit</a:t>
            </a:r>
            <a:r>
              <a:rPr lang="cs-CZ" altLang="cs-CZ" sz="1400" dirty="0"/>
              <a:t> </a:t>
            </a:r>
            <a:r>
              <a:rPr lang="en-US" sz="1400" dirty="0"/>
              <a:t>[</a:t>
            </a:r>
            <a:r>
              <a:rPr lang="cs-CZ" sz="1400" dirty="0"/>
              <a:t>cit 12-08-17</a:t>
            </a: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r>
              <a:rPr lang="cs-CZ" altLang="cs-CZ" sz="1400" dirty="0">
                <a:latin typeface="Arial" panose="020B0604020202020204" pitchFamily="34" charset="0"/>
                <a:hlinkClick r:id="rId6"/>
              </a:rPr>
              <a:t>http://upload.wikimedia.org/wikipedia/commons/5/59/Bazilika_Svaty_Kopecek.jpg</a:t>
            </a:r>
            <a:r>
              <a:rPr lang="cs-CZ" altLang="cs-CZ" sz="1400" dirty="0">
                <a:latin typeface="Arial" panose="020B0604020202020204" pitchFamily="34" charset="0"/>
              </a:rPr>
              <a:t> </a:t>
            </a:r>
            <a:r>
              <a:rPr lang="cs-CZ" altLang="cs-CZ" sz="1400" dirty="0" err="1">
                <a:latin typeface="Arial" panose="020B0604020202020204" pitchFamily="34" charset="0"/>
              </a:rPr>
              <a:t>Lehotsky</a:t>
            </a:r>
            <a:endParaRPr lang="cs-CZ" altLang="cs-CZ" sz="1400" dirty="0">
              <a:latin typeface="Arial" panose="020B0604020202020204" pitchFamily="34" charset="0"/>
            </a:endParaRPr>
          </a:p>
          <a:p>
            <a:pPr>
              <a:buFont typeface="Arial" charset="0"/>
              <a:buChar char="►"/>
              <a:defRPr/>
            </a:pPr>
            <a:r>
              <a:rPr lang="en-US" sz="1400" dirty="0"/>
              <a:t>[</a:t>
            </a:r>
            <a:r>
              <a:rPr lang="cs-CZ" sz="1400" dirty="0"/>
              <a:t>cit 12-08-17</a:t>
            </a:r>
            <a:r>
              <a:rPr lang="en-US" sz="1400" dirty="0"/>
              <a:t>]</a:t>
            </a: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r>
              <a:rPr lang="cs-CZ" altLang="cs-CZ" sz="1400" dirty="0">
                <a:hlinkClick r:id="rId7"/>
              </a:rPr>
              <a:t>http://commons.wikimedia.org/wiki/File:Klementinum,_z%C3%A1pad.jpg</a:t>
            </a:r>
            <a:r>
              <a:rPr lang="cs-CZ" altLang="cs-CZ" sz="1400" dirty="0"/>
              <a:t> Daniel </a:t>
            </a:r>
            <a:r>
              <a:rPr lang="cs-CZ" altLang="cs-CZ" sz="1400" dirty="0" err="1"/>
              <a:t>Baranek</a:t>
            </a:r>
            <a:r>
              <a:rPr lang="cs-CZ" altLang="cs-CZ" sz="1400" dirty="0"/>
              <a:t> </a:t>
            </a:r>
            <a:r>
              <a:rPr lang="en-US" sz="1400" dirty="0"/>
              <a:t>[</a:t>
            </a:r>
            <a:r>
              <a:rPr lang="cs-CZ" sz="1400" dirty="0"/>
              <a:t>cit 12-08-17</a:t>
            </a:r>
            <a:r>
              <a:rPr lang="en-US" sz="1400" dirty="0"/>
              <a:t>]</a:t>
            </a: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r>
              <a:rPr lang="cs-CZ" altLang="cs-CZ" sz="1400" dirty="0">
                <a:hlinkClick r:id="rId8"/>
              </a:rPr>
              <a:t>http://upload.wikimedia.org/wikipedia/commons/1/1c/Morovy_Mariansky_sloup.jpg</a:t>
            </a:r>
            <a:r>
              <a:rPr lang="cs-CZ" altLang="cs-CZ" sz="1400" dirty="0"/>
              <a:t> Michal Maňas </a:t>
            </a:r>
            <a:r>
              <a:rPr lang="en-US" sz="1400" dirty="0"/>
              <a:t>[</a:t>
            </a:r>
            <a:r>
              <a:rPr lang="cs-CZ" sz="1400" dirty="0"/>
              <a:t>cit 12-08-17</a:t>
            </a:r>
            <a:r>
              <a:rPr lang="en-US" sz="1400" dirty="0"/>
              <a:t>]</a:t>
            </a: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r>
              <a:rPr lang="cs-CZ" altLang="cs-CZ" sz="1400" dirty="0">
                <a:hlinkClick r:id="rId9"/>
              </a:rPr>
              <a:t>http://upload.wikimedia.org/wikipedia/commons/e/ea/Hola%C5%A1ovice0371.JPG</a:t>
            </a:r>
            <a:r>
              <a:rPr lang="cs-CZ" altLang="cs-CZ" sz="1400" dirty="0"/>
              <a:t> Miloš </a:t>
            </a:r>
            <a:r>
              <a:rPr lang="cs-CZ" altLang="cs-CZ" sz="1400" dirty="0" err="1"/>
              <a:t>FIala</a:t>
            </a:r>
            <a:r>
              <a:rPr lang="cs-CZ" altLang="cs-CZ" sz="1400" dirty="0"/>
              <a:t>  </a:t>
            </a:r>
            <a:r>
              <a:rPr lang="en-US" sz="1400" dirty="0"/>
              <a:t>[</a:t>
            </a:r>
            <a:r>
              <a:rPr lang="cs-CZ" sz="1400" dirty="0"/>
              <a:t>cit 12-08-17</a:t>
            </a:r>
            <a:r>
              <a:rPr lang="en-US" sz="1400" dirty="0"/>
              <a:t>]</a:t>
            </a: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r>
              <a:rPr lang="cs-CZ" altLang="cs-CZ" sz="1400" dirty="0">
                <a:latin typeface="Bahnschrift" panose="020B0502040204020203" pitchFamily="34" charset="0"/>
                <a:hlinkClick r:id="rId10"/>
              </a:rPr>
              <a:t>http://commons.wikimedia.org/wiki/File:Trojsk%C3%BD_z%C3%A1mek_3.jpg</a:t>
            </a:r>
            <a:r>
              <a:rPr lang="cs-CZ" altLang="cs-CZ" sz="1400" dirty="0">
                <a:latin typeface="Bahnschrift" panose="020B0502040204020203" pitchFamily="34" charset="0"/>
              </a:rPr>
              <a:t> Lady </a:t>
            </a:r>
            <a:r>
              <a:rPr lang="cs-CZ" altLang="cs-CZ" sz="1400" dirty="0" err="1">
                <a:latin typeface="Bahnschrift" panose="020B0502040204020203" pitchFamily="34" charset="0"/>
              </a:rPr>
              <a:t>Rowena</a:t>
            </a:r>
            <a:r>
              <a:rPr lang="cs-CZ" altLang="cs-CZ" sz="1400" dirty="0">
                <a:latin typeface="Bahnschrift" panose="020B0502040204020203" pitchFamily="34" charset="0"/>
              </a:rPr>
              <a:t> </a:t>
            </a:r>
            <a:r>
              <a:rPr lang="en-US" sz="1400" dirty="0">
                <a:latin typeface="Bahnschrift" panose="020B0502040204020203" pitchFamily="34" charset="0"/>
              </a:rPr>
              <a:t>[</a:t>
            </a:r>
            <a:r>
              <a:rPr lang="cs-CZ" sz="1400" dirty="0">
                <a:latin typeface="Bahnschrift" panose="020B0502040204020203" pitchFamily="34" charset="0"/>
              </a:rPr>
              <a:t>cit 12-08-17</a:t>
            </a:r>
            <a:r>
              <a:rPr lang="en-US" sz="1400" dirty="0">
                <a:latin typeface="Bahnschrift" panose="020B0502040204020203" pitchFamily="34" charset="0"/>
              </a:rPr>
              <a:t>]</a:t>
            </a:r>
            <a:endParaRPr lang="cs-CZ" altLang="cs-CZ" sz="1400" dirty="0">
              <a:latin typeface="Bahnschrift" panose="020B0502040204020203" pitchFamily="34" charset="0"/>
            </a:endParaRPr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r>
              <a:rPr lang="cs-CZ" altLang="cs-CZ" sz="1400" dirty="0"/>
              <a:t> </a:t>
            </a:r>
          </a:p>
          <a:p>
            <a:pPr>
              <a:buFont typeface="Arial" charset="0"/>
              <a:buChar char="►"/>
              <a:defRPr/>
            </a:pPr>
            <a:endParaRPr lang="cs-CZ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7C090-0842-40DC-B726-06413AE5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968375"/>
          </a:xfrm>
        </p:spPr>
        <p:txBody>
          <a:bodyPr/>
          <a:lstStyle/>
          <a:p>
            <a:pPr>
              <a:defRPr/>
            </a:pPr>
            <a:r>
              <a:rPr lang="cs-CZ" dirty="0"/>
              <a:t>Zdroje obrázků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016ECA-02CE-499F-BB94-D8B0F5484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052513"/>
            <a:ext cx="8540750" cy="5046662"/>
          </a:xfrm>
        </p:spPr>
        <p:txBody>
          <a:bodyPr/>
          <a:lstStyle/>
          <a:p>
            <a:pPr>
              <a:buFont typeface="Arial" charset="0"/>
              <a:buChar char="►"/>
              <a:defRPr/>
            </a:pPr>
            <a:r>
              <a:rPr lang="cs-CZ" altLang="cs-CZ" sz="1400" dirty="0">
                <a:hlinkClick r:id="rId2"/>
              </a:rPr>
              <a:t>http://upload.wikimedia.org/wikipedia/commons/5/51/Kladruby1.JPG</a:t>
            </a:r>
            <a:r>
              <a:rPr lang="cs-CZ" altLang="cs-CZ" sz="1400" dirty="0"/>
              <a:t> Orange Man </a:t>
            </a:r>
            <a:r>
              <a:rPr lang="en-US" sz="1400" dirty="0"/>
              <a:t>[</a:t>
            </a:r>
            <a:r>
              <a:rPr lang="cs-CZ" sz="1400" dirty="0"/>
              <a:t>cit 12-08-17</a:t>
            </a:r>
            <a:r>
              <a:rPr lang="en-US" sz="1400" dirty="0"/>
              <a:t>]</a:t>
            </a:r>
            <a:endParaRPr lang="cs-CZ" sz="1400" dirty="0"/>
          </a:p>
          <a:p>
            <a:pPr>
              <a:buFont typeface="Arial" charset="0"/>
              <a:buChar char="►"/>
              <a:defRPr/>
            </a:pPr>
            <a:r>
              <a:rPr lang="cs-CZ" altLang="cs-CZ" sz="1400" dirty="0">
                <a:hlinkClick r:id="rId3"/>
              </a:rPr>
              <a:t>https://cs.wikipedia.org/wiki/Soubor:Kladruby_Monastery_(1).jpg</a:t>
            </a:r>
            <a:r>
              <a:rPr lang="cs-CZ" altLang="cs-CZ" sz="1400" dirty="0"/>
              <a:t> </a:t>
            </a:r>
            <a:r>
              <a:rPr lang="cs-CZ" altLang="cs-CZ" sz="1400" dirty="0" err="1"/>
              <a:t>Huhulenik</a:t>
            </a:r>
            <a:r>
              <a:rPr lang="cs-CZ" altLang="cs-CZ" sz="1400" dirty="0"/>
              <a:t> </a:t>
            </a:r>
            <a:r>
              <a:rPr lang="en-US" sz="1400" dirty="0"/>
              <a:t>[</a:t>
            </a:r>
            <a:r>
              <a:rPr lang="cs-CZ" sz="1400" dirty="0"/>
              <a:t>cit 12-08-17</a:t>
            </a:r>
            <a:r>
              <a:rPr lang="en-US" sz="1400" dirty="0"/>
              <a:t>]</a:t>
            </a: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r>
              <a:rPr lang="cs-CZ" altLang="cs-CZ" sz="1400" dirty="0">
                <a:hlinkClick r:id="rId4"/>
              </a:rPr>
              <a:t>http://commons.wikimedia.org/wiki/Zelen%C3%A1_hora</a:t>
            </a:r>
            <a:r>
              <a:rPr lang="cs-CZ" altLang="cs-CZ" sz="1400" dirty="0"/>
              <a:t> </a:t>
            </a:r>
            <a:r>
              <a:rPr lang="cs-CZ" altLang="cs-CZ" sz="1400" dirty="0" err="1"/>
              <a:t>Prazak</a:t>
            </a:r>
            <a:r>
              <a:rPr lang="cs-CZ" altLang="cs-CZ" sz="1400" dirty="0"/>
              <a:t> </a:t>
            </a:r>
            <a:r>
              <a:rPr lang="en-US" sz="1400" dirty="0"/>
              <a:t>[</a:t>
            </a:r>
            <a:r>
              <a:rPr lang="cs-CZ" sz="1400" dirty="0"/>
              <a:t>cit 12-08-17</a:t>
            </a:r>
            <a:r>
              <a:rPr lang="en-US" sz="1400" dirty="0"/>
              <a:t>]</a:t>
            </a:r>
            <a:r>
              <a:rPr lang="cs-CZ" altLang="cs-CZ" sz="1400" dirty="0"/>
              <a:t>; </a:t>
            </a:r>
            <a:r>
              <a:rPr lang="cs-CZ" altLang="cs-CZ" sz="1400" dirty="0">
                <a:hlinkClick r:id="rId5"/>
              </a:rPr>
              <a:t>http://commons.wikimedia.org/wiki/File:Chram_sv_Mikulase_interier_kopule2.jpg</a:t>
            </a:r>
            <a:r>
              <a:rPr lang="cs-CZ" altLang="cs-CZ" sz="1400" dirty="0"/>
              <a:t> </a:t>
            </a:r>
            <a:r>
              <a:rPr lang="cs-CZ" altLang="cs-CZ" sz="1400" dirty="0" err="1"/>
              <a:t>Ludek</a:t>
            </a:r>
            <a:r>
              <a:rPr lang="cs-CZ" altLang="cs-CZ" sz="1400" dirty="0"/>
              <a:t> </a:t>
            </a:r>
            <a:r>
              <a:rPr lang="en-US" sz="1400" dirty="0"/>
              <a:t>[</a:t>
            </a:r>
            <a:r>
              <a:rPr lang="cs-CZ" sz="1400" dirty="0"/>
              <a:t>cit 12-08-17</a:t>
            </a:r>
            <a:r>
              <a:rPr lang="en-US" sz="1400" dirty="0"/>
              <a:t>]</a:t>
            </a: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r>
              <a:rPr lang="cs-CZ" altLang="cs-CZ" sz="1400" dirty="0">
                <a:hlinkClick r:id="rId6"/>
              </a:rPr>
              <a:t>http://upload.wikimedia.org/wikipedia/commons/f/f8/Brandl_Navrat_ztraceneho_syna.jpg</a:t>
            </a:r>
            <a:r>
              <a:rPr lang="cs-CZ" altLang="cs-CZ" sz="1400" dirty="0"/>
              <a:t> </a:t>
            </a:r>
            <a:r>
              <a:rPr lang="en-US" sz="1400" dirty="0"/>
              <a:t>[</a:t>
            </a:r>
            <a:r>
              <a:rPr lang="cs-CZ" sz="1400" dirty="0"/>
              <a:t>cit 12-08-17</a:t>
            </a:r>
            <a:r>
              <a:rPr lang="en-US" sz="1400" dirty="0"/>
              <a:t>]</a:t>
            </a:r>
            <a:r>
              <a:rPr lang="cs-CZ" sz="1400" dirty="0"/>
              <a:t>, </a:t>
            </a:r>
            <a:r>
              <a:rPr lang="cs-CZ" sz="1400" dirty="0">
                <a:hlinkClick r:id="rId7"/>
              </a:rPr>
              <a:t>https://cs.m.wikipedia.org/wiki/Soubor:Petr_Brandl_-_Autoportr%C3%A9t_(1700).jpg</a:t>
            </a:r>
            <a:r>
              <a:rPr lang="cs-CZ" sz="1400" dirty="0"/>
              <a:t> </a:t>
            </a:r>
            <a:r>
              <a:rPr lang="en-US" sz="1400" dirty="0"/>
              <a:t>[</a:t>
            </a:r>
            <a:r>
              <a:rPr lang="cs-CZ" sz="1400" dirty="0"/>
              <a:t>cit 12-08-17</a:t>
            </a:r>
            <a:r>
              <a:rPr lang="en-US" sz="1400" dirty="0"/>
              <a:t>]</a:t>
            </a: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r>
              <a:rPr lang="cs-CZ" altLang="cs-CZ" sz="1400" dirty="0">
                <a:hlinkClick r:id="rId8"/>
              </a:rPr>
              <a:t>http://commons.wikimedia.org/wiki/File:Wenceslas_Hollar_-_Two_cherubs_dancing_with_a_small_boy.jpg</a:t>
            </a:r>
            <a:r>
              <a:rPr lang="cs-CZ" altLang="cs-CZ" sz="1400" dirty="0"/>
              <a:t> </a:t>
            </a:r>
            <a:r>
              <a:rPr lang="en-US" sz="1400" dirty="0"/>
              <a:t>[</a:t>
            </a:r>
            <a:r>
              <a:rPr lang="cs-CZ" sz="1400" dirty="0"/>
              <a:t>cit 12-08-17</a:t>
            </a:r>
            <a:r>
              <a:rPr lang="en-US" sz="1400" dirty="0"/>
              <a:t>]</a:t>
            </a: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r>
              <a:rPr lang="cs-CZ" altLang="cs-CZ" sz="1400" dirty="0">
                <a:hlinkClick r:id="rId9"/>
              </a:rPr>
              <a:t>http://commons.wikimedia.org/wiki/File:Divadlo_Krumlov.JPG</a:t>
            </a:r>
            <a:r>
              <a:rPr lang="cs-CZ" altLang="cs-CZ" sz="1400" dirty="0"/>
              <a:t>  Vit </a:t>
            </a:r>
            <a:r>
              <a:rPr lang="cs-CZ" altLang="cs-CZ" sz="1400" dirty="0" err="1"/>
              <a:t>Vit</a:t>
            </a:r>
            <a:r>
              <a:rPr lang="cs-CZ" altLang="cs-CZ" sz="1400"/>
              <a:t> </a:t>
            </a:r>
            <a:r>
              <a:rPr lang="en-US" sz="1400"/>
              <a:t>[</a:t>
            </a:r>
            <a:r>
              <a:rPr lang="cs-CZ" sz="1400" dirty="0"/>
              <a:t>cit 12-08-17</a:t>
            </a:r>
            <a:r>
              <a:rPr lang="en-US" sz="1400" dirty="0"/>
              <a:t>]</a:t>
            </a: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altLang="cs-CZ" sz="1400" dirty="0"/>
          </a:p>
          <a:p>
            <a:pPr>
              <a:buFont typeface="Arial" charset="0"/>
              <a:buChar char="►"/>
              <a:defRPr/>
            </a:pPr>
            <a:endParaRPr lang="cs-CZ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7E8C04C-F334-4D36-9054-3DAA914574D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Barokní sloh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95EE4BC-22D8-4997-906C-347BC5EF6B8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/>
              <a:t>vznikl na Pyrenejském a Apeninském poloostrově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/>
              <a:t>17. – polovina 18. století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b="1"/>
              <a:t>Název</a:t>
            </a:r>
            <a:r>
              <a:rPr lang="cs-CZ"/>
              <a:t> je odvozen z portugalštiny  (nepravidelně utvářená perla), znamená také </a:t>
            </a:r>
            <a:r>
              <a:rPr lang="cs-CZ" b="1"/>
              <a:t>roztodivný</a:t>
            </a:r>
            <a:r>
              <a:rPr lang="cs-CZ"/>
              <a:t>, </a:t>
            </a:r>
            <a:r>
              <a:rPr lang="cs-CZ" b="1"/>
              <a:t>nabubřelý</a:t>
            </a:r>
            <a:r>
              <a:rPr lang="cs-CZ"/>
              <a:t>.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/>
              <a:t>Je dynamický, deformuje tvary, je efektní, působí na city, využívá prvky iracionality, duchovnosti.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BADCD5F-512B-47C0-8900-569E0872633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Baroko v českých zemích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F6D1D91-07D3-43BA-909C-29B3EE514CD4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se rozvíjí po bitvě na Bílé hoře v souvislosti s expanzí katolické církve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stalo se nástrojem rekatolizace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posilovalo autoritu katolické církve a vrchnosti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prostým lidem nabízelo iluzi východiska ze všedních starostí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je založeno na KONTRASTU: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000"/>
              <a:t>nicotnost pozemského života x dokonalosti života na věčnosti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sz="2000"/>
          </a:p>
          <a:p>
            <a:pPr eaLnBrk="1" hangingPunct="1">
              <a:buFont typeface="Arial" charset="0"/>
              <a:buChar char="►"/>
              <a:defRPr/>
            </a:pPr>
            <a:endParaRPr lang="cs-CZ" sz="2800"/>
          </a:p>
          <a:p>
            <a:pPr eaLnBrk="1" hangingPunct="1">
              <a:buFont typeface="Arial" charset="0"/>
              <a:buChar char="►"/>
              <a:defRPr/>
            </a:pPr>
            <a:endParaRPr lang="cs-CZ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F9F7C3D-0087-4DEE-AC2E-059B0DA140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Znaky v architektuře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E669058-9D85-4830-BC48-6EE757F083E3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/>
              <a:t>monumentalita</a:t>
            </a:r>
            <a:r>
              <a:rPr lang="cs-CZ" sz="2400"/>
              <a:t>, stavby důmyslně začleněny do krajiny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/>
              <a:t>složitý půdorys staveb, prohýbání stěn, osová souměrnost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/>
              <a:t>základní tvar </a:t>
            </a:r>
            <a:r>
              <a:rPr lang="cs-CZ" sz="2400" b="1"/>
              <a:t>křivka</a:t>
            </a:r>
            <a:r>
              <a:rPr lang="cs-CZ" sz="2400"/>
              <a:t>, elipsa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/>
              <a:t>kupole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/>
              <a:t>okna </a:t>
            </a:r>
            <a:r>
              <a:rPr lang="cs-CZ" sz="2400" b="1"/>
              <a:t>kasulového</a:t>
            </a:r>
            <a:r>
              <a:rPr lang="cs-CZ" sz="2400"/>
              <a:t> tvaru (tvar kněžského roucha), oválná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 b="1"/>
              <a:t>zdobnost</a:t>
            </a:r>
            <a:r>
              <a:rPr lang="cs-CZ" sz="2400"/>
              <a:t> -  hojnost zlata, barevný mramor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/>
              <a:t>bohatá </a:t>
            </a:r>
            <a:r>
              <a:rPr lang="cs-CZ" sz="2400" b="1"/>
              <a:t>sochařská výzdoba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/>
              <a:t>iluzivní nástěnné malby (</a:t>
            </a:r>
            <a:r>
              <a:rPr lang="cs-CZ" sz="2400" b="1"/>
              <a:t>fresky)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/>
              <a:t>sloupy spirálovitě vinuty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cs-CZ" sz="2400"/>
              <a:t>barevná omítka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cs-CZ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891E417-0F8F-41B5-A576-440FF8BF1D3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Stavby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1A0684E-489E-499A-878E-E05F5D14CA5A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kostely, poutní místa, kapličky, boží muka </a:t>
            </a:r>
            <a:r>
              <a:rPr lang="cs-CZ" sz="1600"/>
              <a:t>(drobné stavby ve tvaru sloupu, symbolizují sloup, u kterého byl bičován Kristus),</a:t>
            </a:r>
            <a:r>
              <a:rPr lang="cs-CZ" sz="1800"/>
              <a:t> </a:t>
            </a:r>
            <a:r>
              <a:rPr lang="cs-CZ" sz="2400"/>
              <a:t>kříže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jezuitské a piaristické koleje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křížové cesty (kalvárie) – 14 zastavení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mariánské a morové sloupy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barokní statky – selské baroko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zámky 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městské paláce šlechty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cs-CZ" sz="2800"/>
              <a:t>měšťanské domy</a:t>
            </a:r>
          </a:p>
          <a:p>
            <a:pPr eaLnBrk="1" hangingPunct="1">
              <a:buFont typeface="Arial" charset="0"/>
              <a:buChar char="►"/>
              <a:defRPr/>
            </a:pPr>
            <a:endParaRPr lang="cs-CZ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196D0CB-0E1A-4CA3-A7AF-CCB4F6F8022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Chrám sv. Mikuláše na Starém Městě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322E7133-C263-4DB4-9C2B-982F42A56A28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 dirty="0"/>
              <a:t>Architekt Kryštof </a:t>
            </a:r>
            <a:r>
              <a:rPr lang="cs-CZ" dirty="0" err="1"/>
              <a:t>Diezenhofer</a:t>
            </a:r>
            <a:endParaRPr lang="cs-CZ" dirty="0"/>
          </a:p>
        </p:txBody>
      </p:sp>
      <p:pic>
        <p:nvPicPr>
          <p:cNvPr id="13316" name="Obrázek 1">
            <a:extLst>
              <a:ext uri="{FF2B5EF4-FFF2-40B4-BE49-F238E27FC236}">
                <a16:creationId xmlns:a16="http://schemas.microsoft.com/office/drawing/2014/main" id="{17BA92E8-3F5D-4AF4-A0B0-673B7157F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276475"/>
            <a:ext cx="527526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7">
            <a:extLst>
              <a:ext uri="{FF2B5EF4-FFF2-40B4-BE49-F238E27FC236}">
                <a16:creationId xmlns:a16="http://schemas.microsoft.com/office/drawing/2014/main" id="{D1893874-A015-42F6-8167-0ED3D0DAD5F0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B62F328-CC39-4BD2-B9CB-18AA9AD1AB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dirty="0"/>
              <a:t>Chrám sv. Mikuláše na Malé Straně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7C9AD85D-AC04-4966-A932-4CA472F24E3F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Architekt Kilián Ignác Diezenhofer</a:t>
            </a:r>
          </a:p>
        </p:txBody>
      </p:sp>
      <p:pic>
        <p:nvPicPr>
          <p:cNvPr id="15364" name="Obrázek 2">
            <a:extLst>
              <a:ext uri="{FF2B5EF4-FFF2-40B4-BE49-F238E27FC236}">
                <a16:creationId xmlns:a16="http://schemas.microsoft.com/office/drawing/2014/main" id="{FA0B7AA8-B380-4D6E-AF05-13AD41F84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389063"/>
            <a:ext cx="3952875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55AD3D70-F1AD-4A68-865A-1E0874C8712D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 dirty="0"/>
          </a:p>
        </p:txBody>
      </p:sp>
      <p:pic>
        <p:nvPicPr>
          <p:cNvPr id="15366" name="Picture 9" descr="File:Chram sv Mikulase interier oltar od vchodu.jpg">
            <a:hlinkClick r:id="rId4"/>
            <a:extLst>
              <a:ext uri="{FF2B5EF4-FFF2-40B4-BE49-F238E27FC236}">
                <a16:creationId xmlns:a16="http://schemas.microsoft.com/office/drawing/2014/main" id="{C0A0CCD5-9126-4340-A8A0-5F5CE39AF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65400"/>
            <a:ext cx="29765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69DCBF9-FDF8-4626-8377-A2B94A424E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Sv. Kopeček u Olomouce</a:t>
            </a:r>
          </a:p>
        </p:txBody>
      </p:sp>
      <p:sp>
        <p:nvSpPr>
          <p:cNvPr id="14348" name="Rectangle 12">
            <a:extLst>
              <a:ext uri="{FF2B5EF4-FFF2-40B4-BE49-F238E27FC236}">
                <a16:creationId xmlns:a16="http://schemas.microsoft.com/office/drawing/2014/main" id="{25246FB6-A547-4B08-8EB9-88FE9DD14173}"/>
              </a:ext>
            </a:extLst>
          </p:cNvPr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cs-CZ"/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A2CB77F2-0213-488D-9A86-287DF3F4A1FE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cs-CZ"/>
              <a:t>Mariánské poutní místo</a:t>
            </a:r>
          </a:p>
        </p:txBody>
      </p:sp>
      <p:pic>
        <p:nvPicPr>
          <p:cNvPr id="17413" name="Obrázek 1">
            <a:extLst>
              <a:ext uri="{FF2B5EF4-FFF2-40B4-BE49-F238E27FC236}">
                <a16:creationId xmlns:a16="http://schemas.microsoft.com/office/drawing/2014/main" id="{960ABEA2-C686-450D-9002-6EC8CA61B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553878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mpas">
  <a:themeElements>
    <a:clrScheme name="Kompa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Kompa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mpa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mpa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mpa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589</TotalTime>
  <Words>1619</Words>
  <Application>Microsoft Office PowerPoint</Application>
  <PresentationFormat>Předvádění na obrazovce (4:3)</PresentationFormat>
  <Paragraphs>182</Paragraphs>
  <Slides>24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Tahoma</vt:lpstr>
      <vt:lpstr>Arial</vt:lpstr>
      <vt:lpstr>Wingdings</vt:lpstr>
      <vt:lpstr>Bahnschrift</vt:lpstr>
      <vt:lpstr>Kompas</vt:lpstr>
      <vt:lpstr>Prezentace aplikace PowerPoint</vt:lpstr>
      <vt:lpstr>Barokní kultura</vt:lpstr>
      <vt:lpstr>Barokní sloh</vt:lpstr>
      <vt:lpstr>Baroko v českých zemích</vt:lpstr>
      <vt:lpstr>Znaky v architektuře</vt:lpstr>
      <vt:lpstr>Stavby</vt:lpstr>
      <vt:lpstr>Chrám sv. Mikuláše na Starém Městě</vt:lpstr>
      <vt:lpstr>Chrám sv. Mikuláše na Malé Straně</vt:lpstr>
      <vt:lpstr>Sv. Kopeček u Olomouce</vt:lpstr>
      <vt:lpstr>Klementinum</vt:lpstr>
      <vt:lpstr>Morový sloup v Olomouci</vt:lpstr>
      <vt:lpstr>Selské baroko</vt:lpstr>
      <vt:lpstr>Barokní zámky</vt:lpstr>
      <vt:lpstr>Trojský zámek</vt:lpstr>
      <vt:lpstr>Barokní gotika</vt:lpstr>
      <vt:lpstr> Poutní kostel sv. Jana Nepomuckého na Zelené hoře u Žďáru nad Sázavou</vt:lpstr>
      <vt:lpstr>Sochařství</vt:lpstr>
      <vt:lpstr>Malířství</vt:lpstr>
      <vt:lpstr>Petr Brandl</vt:lpstr>
      <vt:lpstr>Další malíři</vt:lpstr>
      <vt:lpstr>Hudba</vt:lpstr>
      <vt:lpstr>Děkuji za pozornost </vt:lpstr>
      <vt:lpstr>Zdroje obrázků</vt:lpstr>
      <vt:lpstr>Zdroje obrázků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Baroko</dc:title>
  <dc:creator>JM</dc:creator>
  <cp:lastModifiedBy>Hečko Aleš</cp:lastModifiedBy>
  <cp:revision>29</cp:revision>
  <dcterms:created xsi:type="dcterms:W3CDTF">2011-01-08T17:37:23Z</dcterms:created>
  <dcterms:modified xsi:type="dcterms:W3CDTF">2020-04-21T07:12:35Z</dcterms:modified>
</cp:coreProperties>
</file>