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sldIdLst>
    <p:sldId id="268" r:id="rId2"/>
    <p:sldId id="269" r:id="rId3"/>
    <p:sldId id="257" r:id="rId4"/>
    <p:sldId id="260" r:id="rId5"/>
    <p:sldId id="261" r:id="rId6"/>
    <p:sldId id="262" r:id="rId7"/>
    <p:sldId id="263" r:id="rId8"/>
    <p:sldId id="264" r:id="rId9"/>
    <p:sldId id="267" r:id="rId10"/>
    <p:sldId id="259" r:id="rId11"/>
    <p:sldId id="265" r:id="rId12"/>
    <p:sldId id="266" r:id="rId13"/>
    <p:sldId id="258" r:id="rId14"/>
    <p:sldId id="270" r:id="rId1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5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1F3C533-61E2-412C-B295-F3772ED899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4DE4316-D55A-44F7-864C-4C3C60B3D32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275F035-049F-4AAA-809E-E19E622B18A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210547A1-0B6C-4D20-B89D-244BD373EC8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6CBB6055-EE42-49B6-AF81-9474138C52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45E2B31C-3BA6-4CF3-A2CE-842B4E2DAB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D516BC5-1763-4213-8609-9A2BE7DF897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BC6B885-DD3C-4B10-BFE5-98DFE04374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4DFC64-2ACF-423D-B232-EBC8EC3BBCF8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B014831-47CE-4F80-A522-FCC42FF5A71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EED7217-52E7-4D98-A580-B69747C97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Kolumbus v Novém svět http://upload.wikimedia.org/wikipedia/commons/9/95/Columbus_Taking_Possession.jpgě;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FADE510C-6085-4B81-BC73-7A31B0A851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7D40AE-CFAC-40AB-84FE-A5B1E3D00E92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5E75FAE3-F537-4697-A78B-4425AA3ED28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51E40E1-A321-49F4-BC0B-37587BE26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http://commons.wikimedia.org/wiki/File:Iranian_Astrolab.jpg; http://cs.wikipedia.org/wiki/Soubor:Caravel_Boa_Esperanca_Portugal.jpg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DCC68CF2-DCE3-4752-BFCD-410D5B02E5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562CBB-60BA-45FC-913C-5438557CD4A0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BE0FF5C4-3F25-4C5E-9127-B9C8AEA972B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B4762BE-2CAD-4ECD-BE94-E4A8901F1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http://upload.wikimedia.org/wikipedia/commons/5/5c/Vasco_da_Gama.jpg?uselang=cs  http://upload.wikimedia.org/wikipedia/commons/2/21/Caminho_maritimo_para_a_India.png?uselang=cs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4A0BB71D-B358-4E44-89AB-526D47D015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3D0CD4-79DB-4C72-BBB8-A8A050FEF5FC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E06386C-A4EA-4AA5-95C1-AE547D7D0A0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4CC79AF-90C0-4C73-83C4-76635BCA9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http://upload.wikimedia.org/wikipedia/commons/3/36/Magellan-Map-En.png; http://upload.wikimedia.org/wikipedia/commons/3/35/Fern%C3%A3o_de_Magalh%C3%A3es_por_Charles_Legrand.jpg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5007A720-3829-4148-8B0C-51C28E7339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A8500F-BD59-4C07-B9DB-3130EEFB6398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3C738E6-19F6-42F8-B20B-99FEACA89DB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CEC6467-6FE9-406F-9E19-A4A788E41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http://upload.wikimedia.org/wikipedia/commons/2/21/Spain_and_Portugal.png, stanovili hranici na odhadovanou polovinu vzdálenosti mezi Kapverdami a Antilami, tedy na 46° západní délky. Nově objevená území na východ od této hranice měla patřit Portugalsku, západní Španělsku. O několik let později byla stanovena také východní hranice na 134° východní délky, http://cs.wikipedia.org/wiki/Z%C3%A1mo%C5%99sk%C3%A9_objevy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1156C498-EF89-4122-B6BD-04594A6553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B0F6E3-6B0B-4E8A-A455-542EB7B7923E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7EBA59A-359E-4B39-8CA9-823B5CA0102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B62D5FC-EADE-4E4B-A59B-729FF32024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http://upload.wikimedia.org/wikipedia/commons/7/7b/Z%C3%A1mo%C5%99sk%C3%A9_cesty_Portugalc%C5%AF_a_%C5%A0pan%C4%9Bl%C5%AF.jpg?uselang=cs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332029D-D6BB-40DC-AD7F-EE155FE20EFD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7999C06-2A8A-4024-AC69-601E8B7CD9F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>
                <a:extLst>
                  <a:ext uri="{FF2B5EF4-FFF2-40B4-BE49-F238E27FC236}">
                    <a16:creationId xmlns:a16="http://schemas.microsoft.com/office/drawing/2014/main" id="{BAD957EA-F3A6-4343-9907-DD326CC13B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" name="Freeform 5">
                <a:extLst>
                  <a:ext uri="{FF2B5EF4-FFF2-40B4-BE49-F238E27FC236}">
                    <a16:creationId xmlns:a16="http://schemas.microsoft.com/office/drawing/2014/main" id="{945A9634-30BC-4935-9719-26E5ACC5E5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" name="Freeform 6">
                <a:extLst>
                  <a:ext uri="{FF2B5EF4-FFF2-40B4-BE49-F238E27FC236}">
                    <a16:creationId xmlns:a16="http://schemas.microsoft.com/office/drawing/2014/main" id="{5C55E480-9CF6-4862-90A5-A65BC05C68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5" name="Freeform 7">
                <a:extLst>
                  <a:ext uri="{FF2B5EF4-FFF2-40B4-BE49-F238E27FC236}">
                    <a16:creationId xmlns:a16="http://schemas.microsoft.com/office/drawing/2014/main" id="{079B0DDF-523C-4E86-8D16-5C75DF4FA31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6" name="Freeform 8">
                <a:extLst>
                  <a:ext uri="{FF2B5EF4-FFF2-40B4-BE49-F238E27FC236}">
                    <a16:creationId xmlns:a16="http://schemas.microsoft.com/office/drawing/2014/main" id="{58A9539A-3732-4695-A4A0-D1301D6712F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7" name="Freeform 9">
                <a:extLst>
                  <a:ext uri="{FF2B5EF4-FFF2-40B4-BE49-F238E27FC236}">
                    <a16:creationId xmlns:a16="http://schemas.microsoft.com/office/drawing/2014/main" id="{67B3540B-7105-4D7B-A66B-DCFB28C5E1D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8" name="Freeform 10">
                <a:extLst>
                  <a:ext uri="{FF2B5EF4-FFF2-40B4-BE49-F238E27FC236}">
                    <a16:creationId xmlns:a16="http://schemas.microsoft.com/office/drawing/2014/main" id="{5EB696A6-2BCB-489A-A846-FA575941E17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9" name="Freeform 11">
                <a:extLst>
                  <a:ext uri="{FF2B5EF4-FFF2-40B4-BE49-F238E27FC236}">
                    <a16:creationId xmlns:a16="http://schemas.microsoft.com/office/drawing/2014/main" id="{DE967E40-D089-4DFB-9599-EA794EC507B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0" name="Freeform 12">
                <a:extLst>
                  <a:ext uri="{FF2B5EF4-FFF2-40B4-BE49-F238E27FC236}">
                    <a16:creationId xmlns:a16="http://schemas.microsoft.com/office/drawing/2014/main" id="{8856AB85-6F98-4A8B-838A-4808E89330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1" name="Freeform 13">
                <a:extLst>
                  <a:ext uri="{FF2B5EF4-FFF2-40B4-BE49-F238E27FC236}">
                    <a16:creationId xmlns:a16="http://schemas.microsoft.com/office/drawing/2014/main" id="{4DDB49EB-3352-499B-8C5B-63F13011574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2" name="Freeform 14">
                <a:extLst>
                  <a:ext uri="{FF2B5EF4-FFF2-40B4-BE49-F238E27FC236}">
                    <a16:creationId xmlns:a16="http://schemas.microsoft.com/office/drawing/2014/main" id="{F8D6693F-0CF4-4D84-9A75-9A089BD5A1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" name="Freeform 15">
                <a:extLst>
                  <a:ext uri="{FF2B5EF4-FFF2-40B4-BE49-F238E27FC236}">
                    <a16:creationId xmlns:a16="http://schemas.microsoft.com/office/drawing/2014/main" id="{E9537397-01EA-47CA-B795-20EB8894872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" name="Freeform 16">
                <a:extLst>
                  <a:ext uri="{FF2B5EF4-FFF2-40B4-BE49-F238E27FC236}">
                    <a16:creationId xmlns:a16="http://schemas.microsoft.com/office/drawing/2014/main" id="{77A75CFF-D0EB-4E3D-9858-E94F0F95FCB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1AE0800D-9C93-4250-96A8-44FD48A68B1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>
                <a:extLst>
                  <a:ext uri="{FF2B5EF4-FFF2-40B4-BE49-F238E27FC236}">
                    <a16:creationId xmlns:a16="http://schemas.microsoft.com/office/drawing/2014/main" id="{78133A1B-F315-4122-9D81-DA7637E64D9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48790773-66DE-4A64-A42F-1E6DF72F27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" name="Rectangle 20">
                <a:extLst>
                  <a:ext uri="{FF2B5EF4-FFF2-40B4-BE49-F238E27FC236}">
                    <a16:creationId xmlns:a16="http://schemas.microsoft.com/office/drawing/2014/main" id="{6C185F03-B6CE-4EB9-8FAA-B48489274C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E9638788-0C7D-4119-B114-331094BE7B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" name="Rectangle 22">
                <a:extLst>
                  <a:ext uri="{FF2B5EF4-FFF2-40B4-BE49-F238E27FC236}">
                    <a16:creationId xmlns:a16="http://schemas.microsoft.com/office/drawing/2014/main" id="{691A24BF-0470-408D-BEC9-2BB4982405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" name="Rectangle 23">
                <a:extLst>
                  <a:ext uri="{FF2B5EF4-FFF2-40B4-BE49-F238E27FC236}">
                    <a16:creationId xmlns:a16="http://schemas.microsoft.com/office/drawing/2014/main" id="{B0BD84AD-8A48-4FE4-96E7-90157663690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3" name="Rectangle 24">
                <a:extLst>
                  <a:ext uri="{FF2B5EF4-FFF2-40B4-BE49-F238E27FC236}">
                    <a16:creationId xmlns:a16="http://schemas.microsoft.com/office/drawing/2014/main" id="{F3731BBC-3990-49E9-9DF8-93EEDF18DE3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4" name="Rectangle 25">
                <a:extLst>
                  <a:ext uri="{FF2B5EF4-FFF2-40B4-BE49-F238E27FC236}">
                    <a16:creationId xmlns:a16="http://schemas.microsoft.com/office/drawing/2014/main" id="{842191BA-62E9-4CD7-8996-0AE559624C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2B1021ED-D49D-4440-9FAC-03E67BFC42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57EBC57C-6642-441E-8340-64D3F900224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7" name="Rectangle 28">
                <a:extLst>
                  <a:ext uri="{FF2B5EF4-FFF2-40B4-BE49-F238E27FC236}">
                    <a16:creationId xmlns:a16="http://schemas.microsoft.com/office/drawing/2014/main" id="{5175106C-2EB8-436F-9374-BA190AE10F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8" name="Rectangle 29">
                <a:extLst>
                  <a:ext uri="{FF2B5EF4-FFF2-40B4-BE49-F238E27FC236}">
                    <a16:creationId xmlns:a16="http://schemas.microsoft.com/office/drawing/2014/main" id="{E4F0E180-70AB-46AD-962A-F09BC725153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9" name="Rectangle 30">
                <a:extLst>
                  <a:ext uri="{FF2B5EF4-FFF2-40B4-BE49-F238E27FC236}">
                    <a16:creationId xmlns:a16="http://schemas.microsoft.com/office/drawing/2014/main" id="{A2458A2E-B8BE-4849-B46A-35340BC514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0" name="Rectangle 31">
                <a:extLst>
                  <a:ext uri="{FF2B5EF4-FFF2-40B4-BE49-F238E27FC236}">
                    <a16:creationId xmlns:a16="http://schemas.microsoft.com/office/drawing/2014/main" id="{6103B478-123E-448E-8906-777672FE391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1" name="Rectangle 32">
                <a:extLst>
                  <a:ext uri="{FF2B5EF4-FFF2-40B4-BE49-F238E27FC236}">
                    <a16:creationId xmlns:a16="http://schemas.microsoft.com/office/drawing/2014/main" id="{65485159-7CD8-4CD5-98F0-5C0077C0F2D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2" name="Rectangle 33">
                <a:extLst>
                  <a:ext uri="{FF2B5EF4-FFF2-40B4-BE49-F238E27FC236}">
                    <a16:creationId xmlns:a16="http://schemas.microsoft.com/office/drawing/2014/main" id="{2787E80C-0271-4B6B-998C-E7A1AA82CDA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3" name="Rectangle 34">
                <a:extLst>
                  <a:ext uri="{FF2B5EF4-FFF2-40B4-BE49-F238E27FC236}">
                    <a16:creationId xmlns:a16="http://schemas.microsoft.com/office/drawing/2014/main" id="{DA626189-3857-4186-8A2B-81D5A0D064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4" name="Rectangle 35">
                <a:extLst>
                  <a:ext uri="{FF2B5EF4-FFF2-40B4-BE49-F238E27FC236}">
                    <a16:creationId xmlns:a16="http://schemas.microsoft.com/office/drawing/2014/main" id="{2B471634-EB16-41E0-8529-C9A8A94C77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5" name="Rectangle 36">
                <a:extLst>
                  <a:ext uri="{FF2B5EF4-FFF2-40B4-BE49-F238E27FC236}">
                    <a16:creationId xmlns:a16="http://schemas.microsoft.com/office/drawing/2014/main" id="{C2A68078-C2FA-4144-AF40-A3AD161B9BE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6" name="Rectangle 37">
                <a:extLst>
                  <a:ext uri="{FF2B5EF4-FFF2-40B4-BE49-F238E27FC236}">
                    <a16:creationId xmlns:a16="http://schemas.microsoft.com/office/drawing/2014/main" id="{3608CD99-A8E5-4181-81E7-4A87FF2050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7" name="Rectangle 38">
                <a:extLst>
                  <a:ext uri="{FF2B5EF4-FFF2-40B4-BE49-F238E27FC236}">
                    <a16:creationId xmlns:a16="http://schemas.microsoft.com/office/drawing/2014/main" id="{C3AF5E18-BCA0-4264-AD5B-174DBC56BD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8" name="Rectangle 39">
                <a:extLst>
                  <a:ext uri="{FF2B5EF4-FFF2-40B4-BE49-F238E27FC236}">
                    <a16:creationId xmlns:a16="http://schemas.microsoft.com/office/drawing/2014/main" id="{6850FF8A-C78D-4D15-B6B8-F0AEA204E28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9" name="Rectangle 40">
                <a:extLst>
                  <a:ext uri="{FF2B5EF4-FFF2-40B4-BE49-F238E27FC236}">
                    <a16:creationId xmlns:a16="http://schemas.microsoft.com/office/drawing/2014/main" id="{500E8652-6C4B-42C0-8EAA-23BA15CFA6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0" name="Rectangle 41">
                <a:extLst>
                  <a:ext uri="{FF2B5EF4-FFF2-40B4-BE49-F238E27FC236}">
                    <a16:creationId xmlns:a16="http://schemas.microsoft.com/office/drawing/2014/main" id="{21C0C321-72EC-41A8-8449-DB80ABBCCFF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1" name="Rectangle 42">
                <a:extLst>
                  <a:ext uri="{FF2B5EF4-FFF2-40B4-BE49-F238E27FC236}">
                    <a16:creationId xmlns:a16="http://schemas.microsoft.com/office/drawing/2014/main" id="{02553614-6780-45CE-878E-1B571843A0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2" name="Rectangle 43">
                <a:extLst>
                  <a:ext uri="{FF2B5EF4-FFF2-40B4-BE49-F238E27FC236}">
                    <a16:creationId xmlns:a16="http://schemas.microsoft.com/office/drawing/2014/main" id="{4FAA7953-16FF-4EBB-BD23-CB764F1B307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3" name="Rectangle 44">
                <a:extLst>
                  <a:ext uri="{FF2B5EF4-FFF2-40B4-BE49-F238E27FC236}">
                    <a16:creationId xmlns:a16="http://schemas.microsoft.com/office/drawing/2014/main" id="{FAEEA8B8-353D-4E09-85C0-770DC34644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4" name="Rectangle 45">
                <a:extLst>
                  <a:ext uri="{FF2B5EF4-FFF2-40B4-BE49-F238E27FC236}">
                    <a16:creationId xmlns:a16="http://schemas.microsoft.com/office/drawing/2014/main" id="{A6D77E02-B775-49F6-B27A-DC26044D6F8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5" name="Rectangle 46">
                <a:extLst>
                  <a:ext uri="{FF2B5EF4-FFF2-40B4-BE49-F238E27FC236}">
                    <a16:creationId xmlns:a16="http://schemas.microsoft.com/office/drawing/2014/main" id="{1FBB7870-F489-4300-B6A4-536A7AB37CB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6" name="Rectangle 47">
                <a:extLst>
                  <a:ext uri="{FF2B5EF4-FFF2-40B4-BE49-F238E27FC236}">
                    <a16:creationId xmlns:a16="http://schemas.microsoft.com/office/drawing/2014/main" id="{EB82F947-7779-4896-A152-566D7AF0688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7" name="Rectangle 48">
                <a:extLst>
                  <a:ext uri="{FF2B5EF4-FFF2-40B4-BE49-F238E27FC236}">
                    <a16:creationId xmlns:a16="http://schemas.microsoft.com/office/drawing/2014/main" id="{544ED00E-0716-4E9A-923D-4281E959F8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8" name="Rectangle 49">
                <a:extLst>
                  <a:ext uri="{FF2B5EF4-FFF2-40B4-BE49-F238E27FC236}">
                    <a16:creationId xmlns:a16="http://schemas.microsoft.com/office/drawing/2014/main" id="{7229EDE3-F797-45AB-956D-005E0AEB9D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9" name="Rectangle 50">
                <a:extLst>
                  <a:ext uri="{FF2B5EF4-FFF2-40B4-BE49-F238E27FC236}">
                    <a16:creationId xmlns:a16="http://schemas.microsoft.com/office/drawing/2014/main" id="{A0B60417-7B39-4E5E-8DB0-7A125A4C28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0" name="Rectangle 51">
                <a:extLst>
                  <a:ext uri="{FF2B5EF4-FFF2-40B4-BE49-F238E27FC236}">
                    <a16:creationId xmlns:a16="http://schemas.microsoft.com/office/drawing/2014/main" id="{5522A96E-7452-4794-9B59-E928385E5B4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1" name="Rectangle 52">
                <a:extLst>
                  <a:ext uri="{FF2B5EF4-FFF2-40B4-BE49-F238E27FC236}">
                    <a16:creationId xmlns:a16="http://schemas.microsoft.com/office/drawing/2014/main" id="{498DF3A7-222F-42EF-B327-540328398C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2" name="Rectangle 53">
                <a:extLst>
                  <a:ext uri="{FF2B5EF4-FFF2-40B4-BE49-F238E27FC236}">
                    <a16:creationId xmlns:a16="http://schemas.microsoft.com/office/drawing/2014/main" id="{CA7BFA89-B660-4287-98EB-07EFB7170C3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3" name="Rectangle 54">
                <a:extLst>
                  <a:ext uri="{FF2B5EF4-FFF2-40B4-BE49-F238E27FC236}">
                    <a16:creationId xmlns:a16="http://schemas.microsoft.com/office/drawing/2014/main" id="{1B21590B-EBCD-472C-8B4C-E7341B705A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4" name="Rectangle 55">
                <a:extLst>
                  <a:ext uri="{FF2B5EF4-FFF2-40B4-BE49-F238E27FC236}">
                    <a16:creationId xmlns:a16="http://schemas.microsoft.com/office/drawing/2014/main" id="{66C3A83C-BBBE-4149-A8E3-F5D77C1397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5" name="Rectangle 56">
                <a:extLst>
                  <a:ext uri="{FF2B5EF4-FFF2-40B4-BE49-F238E27FC236}">
                    <a16:creationId xmlns:a16="http://schemas.microsoft.com/office/drawing/2014/main" id="{277141A1-43DC-4DCD-9EF2-DC6F3E07793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6" name="Rectangle 57">
                <a:extLst>
                  <a:ext uri="{FF2B5EF4-FFF2-40B4-BE49-F238E27FC236}">
                    <a16:creationId xmlns:a16="http://schemas.microsoft.com/office/drawing/2014/main" id="{1C61BD68-B412-4645-B1A4-45179CA22D0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7" name="Rectangle 58">
                <a:extLst>
                  <a:ext uri="{FF2B5EF4-FFF2-40B4-BE49-F238E27FC236}">
                    <a16:creationId xmlns:a16="http://schemas.microsoft.com/office/drawing/2014/main" id="{D8331EFC-34C3-43EA-8F27-25F5E1EB843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8" name="Rectangle 59">
                <a:extLst>
                  <a:ext uri="{FF2B5EF4-FFF2-40B4-BE49-F238E27FC236}">
                    <a16:creationId xmlns:a16="http://schemas.microsoft.com/office/drawing/2014/main" id="{D72135A4-F7ED-4712-8F93-E2A9CDCE6C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9" name="Rectangle 60">
                <a:extLst>
                  <a:ext uri="{FF2B5EF4-FFF2-40B4-BE49-F238E27FC236}">
                    <a16:creationId xmlns:a16="http://schemas.microsoft.com/office/drawing/2014/main" id="{F525A283-490C-4B48-94AA-9069249FCF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0" name="Rectangle 61">
                <a:extLst>
                  <a:ext uri="{FF2B5EF4-FFF2-40B4-BE49-F238E27FC236}">
                    <a16:creationId xmlns:a16="http://schemas.microsoft.com/office/drawing/2014/main" id="{C65B1F65-A052-43FE-BE0C-30F5C7C211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1" name="Rectangle 62">
                <a:extLst>
                  <a:ext uri="{FF2B5EF4-FFF2-40B4-BE49-F238E27FC236}">
                    <a16:creationId xmlns:a16="http://schemas.microsoft.com/office/drawing/2014/main" id="{03FFBFD9-2262-4DB6-B9F7-EE6BEDA6C5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2" name="Rectangle 63">
                <a:extLst>
                  <a:ext uri="{FF2B5EF4-FFF2-40B4-BE49-F238E27FC236}">
                    <a16:creationId xmlns:a16="http://schemas.microsoft.com/office/drawing/2014/main" id="{D61DF41C-3923-4658-90FD-7D813E2DD02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3" name="Rectangle 64">
                <a:extLst>
                  <a:ext uri="{FF2B5EF4-FFF2-40B4-BE49-F238E27FC236}">
                    <a16:creationId xmlns:a16="http://schemas.microsoft.com/office/drawing/2014/main" id="{FEE4EC7D-181C-49CF-B015-FEAB5B5FB6B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4" name="Rectangle 65">
                <a:extLst>
                  <a:ext uri="{FF2B5EF4-FFF2-40B4-BE49-F238E27FC236}">
                    <a16:creationId xmlns:a16="http://schemas.microsoft.com/office/drawing/2014/main" id="{88589AEE-31A0-424A-822A-F7473FF567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5" name="Rectangle 66">
                <a:extLst>
                  <a:ext uri="{FF2B5EF4-FFF2-40B4-BE49-F238E27FC236}">
                    <a16:creationId xmlns:a16="http://schemas.microsoft.com/office/drawing/2014/main" id="{C36B2086-DD40-498E-9AAA-1E0B33E4CD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6" name="Rectangle 67">
                <a:extLst>
                  <a:ext uri="{FF2B5EF4-FFF2-40B4-BE49-F238E27FC236}">
                    <a16:creationId xmlns:a16="http://schemas.microsoft.com/office/drawing/2014/main" id="{F2C26E83-6598-4B22-8BE6-53891A7C7A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7" name="Rectangle 68">
                <a:extLst>
                  <a:ext uri="{FF2B5EF4-FFF2-40B4-BE49-F238E27FC236}">
                    <a16:creationId xmlns:a16="http://schemas.microsoft.com/office/drawing/2014/main" id="{2413C6A5-EC1E-4354-B666-240C4CF5F6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8" name="Rectangle 69">
                <a:extLst>
                  <a:ext uri="{FF2B5EF4-FFF2-40B4-BE49-F238E27FC236}">
                    <a16:creationId xmlns:a16="http://schemas.microsoft.com/office/drawing/2014/main" id="{24A3F507-E1F4-490B-A464-7B9893EB504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9" name="Rectangle 70">
                <a:extLst>
                  <a:ext uri="{FF2B5EF4-FFF2-40B4-BE49-F238E27FC236}">
                    <a16:creationId xmlns:a16="http://schemas.microsoft.com/office/drawing/2014/main" id="{1C7CE9DE-E9AB-473D-9106-A11AF1C399C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0" name="Rectangle 71">
                <a:extLst>
                  <a:ext uri="{FF2B5EF4-FFF2-40B4-BE49-F238E27FC236}">
                    <a16:creationId xmlns:a16="http://schemas.microsoft.com/office/drawing/2014/main" id="{5122A6FE-BCFC-4C98-B0F0-927734BDF2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1" name="Rectangle 72">
                <a:extLst>
                  <a:ext uri="{FF2B5EF4-FFF2-40B4-BE49-F238E27FC236}">
                    <a16:creationId xmlns:a16="http://schemas.microsoft.com/office/drawing/2014/main" id="{F3DDCB2C-5DF0-47C7-BF4B-4BA112FFE7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2" name="Rectangle 73">
                <a:extLst>
                  <a:ext uri="{FF2B5EF4-FFF2-40B4-BE49-F238E27FC236}">
                    <a16:creationId xmlns:a16="http://schemas.microsoft.com/office/drawing/2014/main" id="{65527AE0-3DA0-47AC-9762-5C077681DB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3" name="Rectangle 74">
                <a:extLst>
                  <a:ext uri="{FF2B5EF4-FFF2-40B4-BE49-F238E27FC236}">
                    <a16:creationId xmlns:a16="http://schemas.microsoft.com/office/drawing/2014/main" id="{59DB3B7C-01F8-49EA-8BBF-3239545F050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4" name="Rectangle 75">
                <a:extLst>
                  <a:ext uri="{FF2B5EF4-FFF2-40B4-BE49-F238E27FC236}">
                    <a16:creationId xmlns:a16="http://schemas.microsoft.com/office/drawing/2014/main" id="{11207B84-A994-4A60-BAF5-F06DF84A58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5" name="Rectangle 76">
                <a:extLst>
                  <a:ext uri="{FF2B5EF4-FFF2-40B4-BE49-F238E27FC236}">
                    <a16:creationId xmlns:a16="http://schemas.microsoft.com/office/drawing/2014/main" id="{9313667C-FA5C-488B-9BFC-6A2C6167E35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6" name="Rectangle 77">
                <a:extLst>
                  <a:ext uri="{FF2B5EF4-FFF2-40B4-BE49-F238E27FC236}">
                    <a16:creationId xmlns:a16="http://schemas.microsoft.com/office/drawing/2014/main" id="{D28B70ED-30DA-49E4-A14F-8D76F2E4BD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7" name="Rectangle 78">
                <a:extLst>
                  <a:ext uri="{FF2B5EF4-FFF2-40B4-BE49-F238E27FC236}">
                    <a16:creationId xmlns:a16="http://schemas.microsoft.com/office/drawing/2014/main" id="{B3FC1BCD-F033-484D-8E9F-D7BD60D6C8E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8" name="Rectangle 79">
                <a:extLst>
                  <a:ext uri="{FF2B5EF4-FFF2-40B4-BE49-F238E27FC236}">
                    <a16:creationId xmlns:a16="http://schemas.microsoft.com/office/drawing/2014/main" id="{FEB5C282-5F7F-4C0E-B75A-7B5D1B4F596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9" name="Rectangle 80">
                <a:extLst>
                  <a:ext uri="{FF2B5EF4-FFF2-40B4-BE49-F238E27FC236}">
                    <a16:creationId xmlns:a16="http://schemas.microsoft.com/office/drawing/2014/main" id="{DA6BC2DF-416D-4BAF-BABF-5C33EE050B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0" name="Freeform 81">
                <a:extLst>
                  <a:ext uri="{FF2B5EF4-FFF2-40B4-BE49-F238E27FC236}">
                    <a16:creationId xmlns:a16="http://schemas.microsoft.com/office/drawing/2014/main" id="{C4FF0200-250D-4CC5-A299-2AA1CF7B8F0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" name="Rectangle 82">
                <a:extLst>
                  <a:ext uri="{FF2B5EF4-FFF2-40B4-BE49-F238E27FC236}">
                    <a16:creationId xmlns:a16="http://schemas.microsoft.com/office/drawing/2014/main" id="{7D163B44-0E1E-4BCA-B8C3-691D1A558C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2" name="Rectangle 83">
                <a:extLst>
                  <a:ext uri="{FF2B5EF4-FFF2-40B4-BE49-F238E27FC236}">
                    <a16:creationId xmlns:a16="http://schemas.microsoft.com/office/drawing/2014/main" id="{19ED73E3-EF6D-46F6-858F-B87BF73A62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3" name="Rectangle 84">
                <a:extLst>
                  <a:ext uri="{FF2B5EF4-FFF2-40B4-BE49-F238E27FC236}">
                    <a16:creationId xmlns:a16="http://schemas.microsoft.com/office/drawing/2014/main" id="{67DD5288-BD12-46FA-B6F1-374DA75B168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4" name="Rectangle 85">
                <a:extLst>
                  <a:ext uri="{FF2B5EF4-FFF2-40B4-BE49-F238E27FC236}">
                    <a16:creationId xmlns:a16="http://schemas.microsoft.com/office/drawing/2014/main" id="{2B9C64D6-8F85-438D-966E-C68265F6C7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5" name="Rectangle 86">
                <a:extLst>
                  <a:ext uri="{FF2B5EF4-FFF2-40B4-BE49-F238E27FC236}">
                    <a16:creationId xmlns:a16="http://schemas.microsoft.com/office/drawing/2014/main" id="{4F1435C2-A232-47A1-9D86-0E2BF95E4A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6" name="Rectangle 87">
                <a:extLst>
                  <a:ext uri="{FF2B5EF4-FFF2-40B4-BE49-F238E27FC236}">
                    <a16:creationId xmlns:a16="http://schemas.microsoft.com/office/drawing/2014/main" id="{8A046F6C-2692-447B-9597-D3B355065E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7" name="Rectangle 88">
                <a:extLst>
                  <a:ext uri="{FF2B5EF4-FFF2-40B4-BE49-F238E27FC236}">
                    <a16:creationId xmlns:a16="http://schemas.microsoft.com/office/drawing/2014/main" id="{DBA7D66A-9461-47E4-B986-79FE512FA6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8" name="Rectangle 89">
                <a:extLst>
                  <a:ext uri="{FF2B5EF4-FFF2-40B4-BE49-F238E27FC236}">
                    <a16:creationId xmlns:a16="http://schemas.microsoft.com/office/drawing/2014/main" id="{11F34937-0434-4DAD-AAA5-2FE18B05DD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9" name="Rectangle 90">
                <a:extLst>
                  <a:ext uri="{FF2B5EF4-FFF2-40B4-BE49-F238E27FC236}">
                    <a16:creationId xmlns:a16="http://schemas.microsoft.com/office/drawing/2014/main" id="{24ACC358-60A4-4FAD-8B00-BA3E128D401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0" name="Rectangle 91">
                <a:extLst>
                  <a:ext uri="{FF2B5EF4-FFF2-40B4-BE49-F238E27FC236}">
                    <a16:creationId xmlns:a16="http://schemas.microsoft.com/office/drawing/2014/main" id="{96CA667A-0310-4449-AE7C-C4FE99F3F7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1" name="Rectangle 92">
                <a:extLst>
                  <a:ext uri="{FF2B5EF4-FFF2-40B4-BE49-F238E27FC236}">
                    <a16:creationId xmlns:a16="http://schemas.microsoft.com/office/drawing/2014/main" id="{B76DD6DF-5636-407C-881A-03F11C5121E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2" name="Rectangle 93">
                <a:extLst>
                  <a:ext uri="{FF2B5EF4-FFF2-40B4-BE49-F238E27FC236}">
                    <a16:creationId xmlns:a16="http://schemas.microsoft.com/office/drawing/2014/main" id="{3A15A211-1D6C-4F6C-BB56-651BB17230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3" name="Rectangle 94">
                <a:extLst>
                  <a:ext uri="{FF2B5EF4-FFF2-40B4-BE49-F238E27FC236}">
                    <a16:creationId xmlns:a16="http://schemas.microsoft.com/office/drawing/2014/main" id="{BBB445D6-B285-4353-967B-82E7B2A6CD6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4" name="Rectangle 95">
                <a:extLst>
                  <a:ext uri="{FF2B5EF4-FFF2-40B4-BE49-F238E27FC236}">
                    <a16:creationId xmlns:a16="http://schemas.microsoft.com/office/drawing/2014/main" id="{62E86110-92DF-4894-AF13-DF2A851DD00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5" name="Rectangle 96">
                <a:extLst>
                  <a:ext uri="{FF2B5EF4-FFF2-40B4-BE49-F238E27FC236}">
                    <a16:creationId xmlns:a16="http://schemas.microsoft.com/office/drawing/2014/main" id="{72A7B1FA-D36A-41DE-BA1C-9C497CAF0C2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6" name="Rectangle 97">
                <a:extLst>
                  <a:ext uri="{FF2B5EF4-FFF2-40B4-BE49-F238E27FC236}">
                    <a16:creationId xmlns:a16="http://schemas.microsoft.com/office/drawing/2014/main" id="{4A304323-B78C-450D-93D3-587CB5DFFC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7" name="Rectangle 98">
                <a:extLst>
                  <a:ext uri="{FF2B5EF4-FFF2-40B4-BE49-F238E27FC236}">
                    <a16:creationId xmlns:a16="http://schemas.microsoft.com/office/drawing/2014/main" id="{891229EF-8E60-4260-9720-E26D49D25E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8" name="Rectangle 99">
                <a:extLst>
                  <a:ext uri="{FF2B5EF4-FFF2-40B4-BE49-F238E27FC236}">
                    <a16:creationId xmlns:a16="http://schemas.microsoft.com/office/drawing/2014/main" id="{6485A99C-8BB8-4948-BCAF-577C2B614A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9" name="Rectangle 100">
                <a:extLst>
                  <a:ext uri="{FF2B5EF4-FFF2-40B4-BE49-F238E27FC236}">
                    <a16:creationId xmlns:a16="http://schemas.microsoft.com/office/drawing/2014/main" id="{8B5A313D-ACF9-439B-9EDB-30048518527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0" name="Rectangle 101">
                <a:extLst>
                  <a:ext uri="{FF2B5EF4-FFF2-40B4-BE49-F238E27FC236}">
                    <a16:creationId xmlns:a16="http://schemas.microsoft.com/office/drawing/2014/main" id="{B1C15577-3C50-459E-9A50-ABBC5CA2D7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1" name="Rectangle 102">
                <a:extLst>
                  <a:ext uri="{FF2B5EF4-FFF2-40B4-BE49-F238E27FC236}">
                    <a16:creationId xmlns:a16="http://schemas.microsoft.com/office/drawing/2014/main" id="{BB4F4CD3-79B6-4F07-8C03-1C379F4D983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2" name="Rectangle 103">
                <a:extLst>
                  <a:ext uri="{FF2B5EF4-FFF2-40B4-BE49-F238E27FC236}">
                    <a16:creationId xmlns:a16="http://schemas.microsoft.com/office/drawing/2014/main" id="{10FD70FF-F7FF-4110-B188-6ED90663147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3" name="Rectangle 104">
                <a:extLst>
                  <a:ext uri="{FF2B5EF4-FFF2-40B4-BE49-F238E27FC236}">
                    <a16:creationId xmlns:a16="http://schemas.microsoft.com/office/drawing/2014/main" id="{B1220441-0BA6-4ACA-8E56-1081889FF6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4" name="Rectangle 105">
                <a:extLst>
                  <a:ext uri="{FF2B5EF4-FFF2-40B4-BE49-F238E27FC236}">
                    <a16:creationId xmlns:a16="http://schemas.microsoft.com/office/drawing/2014/main" id="{D6CBC96E-8C75-49A5-8274-287786DF9D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5" name="Rectangle 106">
                <a:extLst>
                  <a:ext uri="{FF2B5EF4-FFF2-40B4-BE49-F238E27FC236}">
                    <a16:creationId xmlns:a16="http://schemas.microsoft.com/office/drawing/2014/main" id="{F15504EF-594C-47E8-B035-4159A110ED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6" name="Rectangle 107">
                <a:extLst>
                  <a:ext uri="{FF2B5EF4-FFF2-40B4-BE49-F238E27FC236}">
                    <a16:creationId xmlns:a16="http://schemas.microsoft.com/office/drawing/2014/main" id="{B45BB676-CB30-4974-8298-FCA4ED529B0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7" name="Rectangle 108">
                <a:extLst>
                  <a:ext uri="{FF2B5EF4-FFF2-40B4-BE49-F238E27FC236}">
                    <a16:creationId xmlns:a16="http://schemas.microsoft.com/office/drawing/2014/main" id="{1D9FE313-CB19-496C-8A15-C36BB0D3572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8" name="Rectangle 109">
                <a:extLst>
                  <a:ext uri="{FF2B5EF4-FFF2-40B4-BE49-F238E27FC236}">
                    <a16:creationId xmlns:a16="http://schemas.microsoft.com/office/drawing/2014/main" id="{6B5BA579-AF7A-4D7E-B43E-0355CE40F43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9" name="Rectangle 110">
                <a:extLst>
                  <a:ext uri="{FF2B5EF4-FFF2-40B4-BE49-F238E27FC236}">
                    <a16:creationId xmlns:a16="http://schemas.microsoft.com/office/drawing/2014/main" id="{83A522FD-68ED-491B-B2F4-38D43BDF12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0" name="Rectangle 111">
                <a:extLst>
                  <a:ext uri="{FF2B5EF4-FFF2-40B4-BE49-F238E27FC236}">
                    <a16:creationId xmlns:a16="http://schemas.microsoft.com/office/drawing/2014/main" id="{CBAB7187-F72C-4FDC-9373-A9D00C9507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1" name="Rectangle 112">
                <a:extLst>
                  <a:ext uri="{FF2B5EF4-FFF2-40B4-BE49-F238E27FC236}">
                    <a16:creationId xmlns:a16="http://schemas.microsoft.com/office/drawing/2014/main" id="{65B1C442-D58F-48EF-8FD1-0FD0F0072CE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2" name="Rectangle 113">
                <a:extLst>
                  <a:ext uri="{FF2B5EF4-FFF2-40B4-BE49-F238E27FC236}">
                    <a16:creationId xmlns:a16="http://schemas.microsoft.com/office/drawing/2014/main" id="{17DBD6BB-230E-4E52-9309-115D1B4A49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" name="Rectangle 114">
                <a:extLst>
                  <a:ext uri="{FF2B5EF4-FFF2-40B4-BE49-F238E27FC236}">
                    <a16:creationId xmlns:a16="http://schemas.microsoft.com/office/drawing/2014/main" id="{06A6E8BE-ECA2-4956-A058-23CB05C039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" name="Rectangle 115">
                <a:extLst>
                  <a:ext uri="{FF2B5EF4-FFF2-40B4-BE49-F238E27FC236}">
                    <a16:creationId xmlns:a16="http://schemas.microsoft.com/office/drawing/2014/main" id="{D7D6746B-01C3-4019-BC14-06E47EF8D7C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" name="Rectangle 116">
                <a:extLst>
                  <a:ext uri="{FF2B5EF4-FFF2-40B4-BE49-F238E27FC236}">
                    <a16:creationId xmlns:a16="http://schemas.microsoft.com/office/drawing/2014/main" id="{14928969-1764-48C8-87B3-5E9FC1E40E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" name="Rectangle 117">
                <a:extLst>
                  <a:ext uri="{FF2B5EF4-FFF2-40B4-BE49-F238E27FC236}">
                    <a16:creationId xmlns:a16="http://schemas.microsoft.com/office/drawing/2014/main" id="{FC47B9F1-AAD4-4BBA-8196-A5A51BEFC0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" name="Rectangle 118">
                <a:extLst>
                  <a:ext uri="{FF2B5EF4-FFF2-40B4-BE49-F238E27FC236}">
                    <a16:creationId xmlns:a16="http://schemas.microsoft.com/office/drawing/2014/main" id="{77BB81AB-097D-4E4F-9FD9-E5AEDFA210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" name="Rectangle 119">
                <a:extLst>
                  <a:ext uri="{FF2B5EF4-FFF2-40B4-BE49-F238E27FC236}">
                    <a16:creationId xmlns:a16="http://schemas.microsoft.com/office/drawing/2014/main" id="{17169C52-E9B6-4C5F-9451-6767CE5A7F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" name="Rectangle 120">
                <a:extLst>
                  <a:ext uri="{FF2B5EF4-FFF2-40B4-BE49-F238E27FC236}">
                    <a16:creationId xmlns:a16="http://schemas.microsoft.com/office/drawing/2014/main" id="{29986E74-6155-4023-93DA-57384E5A0B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" name="Rectangle 121">
                <a:extLst>
                  <a:ext uri="{FF2B5EF4-FFF2-40B4-BE49-F238E27FC236}">
                    <a16:creationId xmlns:a16="http://schemas.microsoft.com/office/drawing/2014/main" id="{7D6EB288-3583-4BB0-A911-DB3DB8390D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" name="Rectangle 122">
                <a:extLst>
                  <a:ext uri="{FF2B5EF4-FFF2-40B4-BE49-F238E27FC236}">
                    <a16:creationId xmlns:a16="http://schemas.microsoft.com/office/drawing/2014/main" id="{FDE47096-3108-4F84-9BBF-9AA5D119DA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" name="Rectangle 123">
                <a:extLst>
                  <a:ext uri="{FF2B5EF4-FFF2-40B4-BE49-F238E27FC236}">
                    <a16:creationId xmlns:a16="http://schemas.microsoft.com/office/drawing/2014/main" id="{A9973578-8290-40DE-8F3A-4D20C462F2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" name="Rectangle 124">
                <a:extLst>
                  <a:ext uri="{FF2B5EF4-FFF2-40B4-BE49-F238E27FC236}">
                    <a16:creationId xmlns:a16="http://schemas.microsoft.com/office/drawing/2014/main" id="{F29D1FD5-6B4E-4FA1-BF2D-D95D4857BB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" name="Rectangle 125">
                <a:extLst>
                  <a:ext uri="{FF2B5EF4-FFF2-40B4-BE49-F238E27FC236}">
                    <a16:creationId xmlns:a16="http://schemas.microsoft.com/office/drawing/2014/main" id="{5ACAAA55-2816-4791-B70D-9608149A3D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" name="Rectangle 126">
                <a:extLst>
                  <a:ext uri="{FF2B5EF4-FFF2-40B4-BE49-F238E27FC236}">
                    <a16:creationId xmlns:a16="http://schemas.microsoft.com/office/drawing/2014/main" id="{7D800605-349C-442F-90EF-29BABDDD58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6" name="Rectangle 127">
                <a:extLst>
                  <a:ext uri="{FF2B5EF4-FFF2-40B4-BE49-F238E27FC236}">
                    <a16:creationId xmlns:a16="http://schemas.microsoft.com/office/drawing/2014/main" id="{9A07C57F-5C21-4634-ADFB-379F979B64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7" name="Rectangle 128">
                <a:extLst>
                  <a:ext uri="{FF2B5EF4-FFF2-40B4-BE49-F238E27FC236}">
                    <a16:creationId xmlns:a16="http://schemas.microsoft.com/office/drawing/2014/main" id="{203175D7-077E-4E4D-A0EC-AE46207A154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8" name="Rectangle 129">
                <a:extLst>
                  <a:ext uri="{FF2B5EF4-FFF2-40B4-BE49-F238E27FC236}">
                    <a16:creationId xmlns:a16="http://schemas.microsoft.com/office/drawing/2014/main" id="{0D106C51-D026-4EF6-ABFE-769CC4849A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9" name="Rectangle 130">
                <a:extLst>
                  <a:ext uri="{FF2B5EF4-FFF2-40B4-BE49-F238E27FC236}">
                    <a16:creationId xmlns:a16="http://schemas.microsoft.com/office/drawing/2014/main" id="{BD40641C-32DF-4BF7-AE85-310D1D3277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0" name="Rectangle 131">
                <a:extLst>
                  <a:ext uri="{FF2B5EF4-FFF2-40B4-BE49-F238E27FC236}">
                    <a16:creationId xmlns:a16="http://schemas.microsoft.com/office/drawing/2014/main" id="{C2997A5B-0EA1-4F4B-800B-8343C68FDB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1" name="Rectangle 132">
                <a:extLst>
                  <a:ext uri="{FF2B5EF4-FFF2-40B4-BE49-F238E27FC236}">
                    <a16:creationId xmlns:a16="http://schemas.microsoft.com/office/drawing/2014/main" id="{B2530AE2-77E1-495F-8E22-5AFB5265FD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2" name="Rectangle 133">
                <a:extLst>
                  <a:ext uri="{FF2B5EF4-FFF2-40B4-BE49-F238E27FC236}">
                    <a16:creationId xmlns:a16="http://schemas.microsoft.com/office/drawing/2014/main" id="{76452665-6457-4BE9-9F2D-3E4F0C2B0D8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3" name="Rectangle 134">
                <a:extLst>
                  <a:ext uri="{FF2B5EF4-FFF2-40B4-BE49-F238E27FC236}">
                    <a16:creationId xmlns:a16="http://schemas.microsoft.com/office/drawing/2014/main" id="{FB51B692-91AC-4208-8AAE-F407C732E0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4" name="Rectangle 135">
                <a:extLst>
                  <a:ext uri="{FF2B5EF4-FFF2-40B4-BE49-F238E27FC236}">
                    <a16:creationId xmlns:a16="http://schemas.microsoft.com/office/drawing/2014/main" id="{13C32475-5B79-4C7A-8AE7-D9A18DA2BD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5" name="Rectangle 136">
                <a:extLst>
                  <a:ext uri="{FF2B5EF4-FFF2-40B4-BE49-F238E27FC236}">
                    <a16:creationId xmlns:a16="http://schemas.microsoft.com/office/drawing/2014/main" id="{E758A7C4-C63D-4C26-89F7-87B367B2EAE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6" name="Rectangle 137">
                <a:extLst>
                  <a:ext uri="{FF2B5EF4-FFF2-40B4-BE49-F238E27FC236}">
                    <a16:creationId xmlns:a16="http://schemas.microsoft.com/office/drawing/2014/main" id="{D547267A-376D-4AD4-957B-2575B7D600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7" name="Freeform 138">
                <a:extLst>
                  <a:ext uri="{FF2B5EF4-FFF2-40B4-BE49-F238E27FC236}">
                    <a16:creationId xmlns:a16="http://schemas.microsoft.com/office/drawing/2014/main" id="{F009F09A-3C3B-4A80-8867-784E3BF15FD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8" name="Freeform 139">
                <a:extLst>
                  <a:ext uri="{FF2B5EF4-FFF2-40B4-BE49-F238E27FC236}">
                    <a16:creationId xmlns:a16="http://schemas.microsoft.com/office/drawing/2014/main" id="{88F946F0-6C7F-436B-872E-F89CEB20CC3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9" name="Freeform 140">
                <a:extLst>
                  <a:ext uri="{FF2B5EF4-FFF2-40B4-BE49-F238E27FC236}">
                    <a16:creationId xmlns:a16="http://schemas.microsoft.com/office/drawing/2014/main" id="{2AD97ED2-3FF7-4CB7-ADB6-7D114016764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0" name="Freeform 141">
                <a:extLst>
                  <a:ext uri="{FF2B5EF4-FFF2-40B4-BE49-F238E27FC236}">
                    <a16:creationId xmlns:a16="http://schemas.microsoft.com/office/drawing/2014/main" id="{D75DAB34-A41F-4040-BFB9-9A581319724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1" name="Freeform 142">
                <a:extLst>
                  <a:ext uri="{FF2B5EF4-FFF2-40B4-BE49-F238E27FC236}">
                    <a16:creationId xmlns:a16="http://schemas.microsoft.com/office/drawing/2014/main" id="{DFDF2739-3B37-4BC7-AEAD-4729852C2A0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2" name="Freeform 143">
                <a:extLst>
                  <a:ext uri="{FF2B5EF4-FFF2-40B4-BE49-F238E27FC236}">
                    <a16:creationId xmlns:a16="http://schemas.microsoft.com/office/drawing/2014/main" id="{03C35D93-188B-4A01-82D6-C7462F4591A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" name="Freeform 144">
                <a:extLst>
                  <a:ext uri="{FF2B5EF4-FFF2-40B4-BE49-F238E27FC236}">
                    <a16:creationId xmlns:a16="http://schemas.microsoft.com/office/drawing/2014/main" id="{37C0C6DD-7202-4D5E-902D-A2EABAC7670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4" name="Freeform 145">
                <a:extLst>
                  <a:ext uri="{FF2B5EF4-FFF2-40B4-BE49-F238E27FC236}">
                    <a16:creationId xmlns:a16="http://schemas.microsoft.com/office/drawing/2014/main" id="{38727352-2678-4859-9A43-37400532C7A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" name="Freeform 146">
                <a:extLst>
                  <a:ext uri="{FF2B5EF4-FFF2-40B4-BE49-F238E27FC236}">
                    <a16:creationId xmlns:a16="http://schemas.microsoft.com/office/drawing/2014/main" id="{3DBF8B6D-8B70-4090-B300-CA33BEC2225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" name="Rectangle 147">
                <a:extLst>
                  <a:ext uri="{FF2B5EF4-FFF2-40B4-BE49-F238E27FC236}">
                    <a16:creationId xmlns:a16="http://schemas.microsoft.com/office/drawing/2014/main" id="{40074D7E-FB7F-46AC-82BB-A172796B53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37" name="Rectangle 148">
                <a:extLst>
                  <a:ext uri="{FF2B5EF4-FFF2-40B4-BE49-F238E27FC236}">
                    <a16:creationId xmlns:a16="http://schemas.microsoft.com/office/drawing/2014/main" id="{7E6BF508-1681-4DDC-86B2-0227AAC5FA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38" name="Freeform 149">
                <a:extLst>
                  <a:ext uri="{FF2B5EF4-FFF2-40B4-BE49-F238E27FC236}">
                    <a16:creationId xmlns:a16="http://schemas.microsoft.com/office/drawing/2014/main" id="{8CF03FF2-C9A5-46BD-890B-ED74B020CB4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9" name="Freeform 150">
                <a:extLst>
                  <a:ext uri="{FF2B5EF4-FFF2-40B4-BE49-F238E27FC236}">
                    <a16:creationId xmlns:a16="http://schemas.microsoft.com/office/drawing/2014/main" id="{4DCC5673-1A00-4F6E-BD66-47E92C81E37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0" name="Freeform 151">
                <a:extLst>
                  <a:ext uri="{FF2B5EF4-FFF2-40B4-BE49-F238E27FC236}">
                    <a16:creationId xmlns:a16="http://schemas.microsoft.com/office/drawing/2014/main" id="{FA492E76-7049-4750-B474-BB8A9B3381C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141" name="Oval 152">
                <a:extLst>
                  <a:ext uri="{FF2B5EF4-FFF2-40B4-BE49-F238E27FC236}">
                    <a16:creationId xmlns:a16="http://schemas.microsoft.com/office/drawing/2014/main" id="{6DD45A42-5B78-41CE-BD74-658FC98232E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</p:grpSp>
      </p:grpSp>
      <p:sp>
        <p:nvSpPr>
          <p:cNvPr id="5237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237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55" name="Rectangle 155">
            <a:extLst>
              <a:ext uri="{FF2B5EF4-FFF2-40B4-BE49-F238E27FC236}">
                <a16:creationId xmlns:a16="http://schemas.microsoft.com/office/drawing/2014/main" id="{7A0F1C0E-8237-4BD2-AD2B-87F3E9D39A1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6" name="Rectangle 156">
            <a:extLst>
              <a:ext uri="{FF2B5EF4-FFF2-40B4-BE49-F238E27FC236}">
                <a16:creationId xmlns:a16="http://schemas.microsoft.com/office/drawing/2014/main" id="{1D00A6C3-F0BB-4A40-A6A5-B03DD6B398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7" name="Rectangle 157">
            <a:extLst>
              <a:ext uri="{FF2B5EF4-FFF2-40B4-BE49-F238E27FC236}">
                <a16:creationId xmlns:a16="http://schemas.microsoft.com/office/drawing/2014/main" id="{177E3911-A75F-41B3-B7B1-735A0DB3A6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6E48007D-9761-48F4-9E15-202C9E671CF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622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FC6C1DD7-F963-44E4-AA46-18F223DDA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3FE90875-8A49-454D-9666-08E2732B40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8FE96D9D-070A-4499-B726-3015D2D61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35901-579A-4875-A49F-4D77CA639D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09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D3F840B3-8CFA-4BF3-ADC4-F0C32903B1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96490CA5-C015-40D6-87BC-12AA5D75A6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A68CAF9D-B112-414E-8DA7-363DA9DFF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C40CE-E7BA-47AF-A908-765976022A4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85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692FE980-7D86-4CAB-9F1C-7A3E09A895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077729F7-3702-4D28-86E6-2B0CEAC1DF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2CFE12E5-5A95-40DC-856D-6CB53C2000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BC435-3294-40D2-AC34-A4D2FB85788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865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0DB5C397-8A47-41B9-9465-64EEC9703D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73EC9351-AB9C-4529-AC3C-6D14617259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74F29DE5-19EB-4498-83D4-AFADAF537A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4B94D-140E-4259-BC26-D2037052AFE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174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12BCCBD9-BD75-4065-B959-2438900137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AD3E6B65-0591-4D19-945F-34CEE7A85A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9D00E134-E41E-4DC3-8792-3B133F4015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8FA06-9AA5-4797-9AB0-04B48538542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926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54">
            <a:extLst>
              <a:ext uri="{FF2B5EF4-FFF2-40B4-BE49-F238E27FC236}">
                <a16:creationId xmlns:a16="http://schemas.microsoft.com/office/drawing/2014/main" id="{EEBF67F4-2DCD-45C2-A6E7-899E66CA26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55">
            <a:extLst>
              <a:ext uri="{FF2B5EF4-FFF2-40B4-BE49-F238E27FC236}">
                <a16:creationId xmlns:a16="http://schemas.microsoft.com/office/drawing/2014/main" id="{0334F2ED-7493-40A3-BE4F-78245ADE1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56">
            <a:extLst>
              <a:ext uri="{FF2B5EF4-FFF2-40B4-BE49-F238E27FC236}">
                <a16:creationId xmlns:a16="http://schemas.microsoft.com/office/drawing/2014/main" id="{5E3235C9-FA9F-4003-BC19-30F7336A58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74986-C914-4CE0-B24C-9A9B3F94013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576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154">
            <a:extLst>
              <a:ext uri="{FF2B5EF4-FFF2-40B4-BE49-F238E27FC236}">
                <a16:creationId xmlns:a16="http://schemas.microsoft.com/office/drawing/2014/main" id="{01B88CE0-0189-4322-9FF2-B065768791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55">
            <a:extLst>
              <a:ext uri="{FF2B5EF4-FFF2-40B4-BE49-F238E27FC236}">
                <a16:creationId xmlns:a16="http://schemas.microsoft.com/office/drawing/2014/main" id="{C1546D4C-7D4C-4440-97A8-2C48CCB0C4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6">
            <a:extLst>
              <a:ext uri="{FF2B5EF4-FFF2-40B4-BE49-F238E27FC236}">
                <a16:creationId xmlns:a16="http://schemas.microsoft.com/office/drawing/2014/main" id="{82B2076F-30D5-4D50-9EE3-46595DD380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F70A5-CEAF-463A-97CD-538C61C8326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872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>
            <a:extLst>
              <a:ext uri="{FF2B5EF4-FFF2-40B4-BE49-F238E27FC236}">
                <a16:creationId xmlns:a16="http://schemas.microsoft.com/office/drawing/2014/main" id="{9B4D17FB-2B5D-4548-A868-DE06B598E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55">
            <a:extLst>
              <a:ext uri="{FF2B5EF4-FFF2-40B4-BE49-F238E27FC236}">
                <a16:creationId xmlns:a16="http://schemas.microsoft.com/office/drawing/2014/main" id="{8DE2719A-F8DA-4623-B704-D563F2180E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56">
            <a:extLst>
              <a:ext uri="{FF2B5EF4-FFF2-40B4-BE49-F238E27FC236}">
                <a16:creationId xmlns:a16="http://schemas.microsoft.com/office/drawing/2014/main" id="{FB586098-B3C6-420B-AD87-A7F702F1C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840F2-E433-40E1-86CE-B62CE226AB4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893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94EC3D93-F353-4411-BF81-34DC535EB0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6F416B00-D331-41C5-9583-2CBB87475F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04766A6B-D157-4656-B661-C9F5A06987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31692-408A-40D0-9DF8-17113846470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644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9AAC1BA2-0B72-4140-9FA4-E255A80FAB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152BA32C-B46F-4F73-BE3B-E9F255533A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400F3C23-B77E-44E2-85F1-1F2BE14485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68B37-39D0-426B-8908-D367C2F189A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049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A79167BE-8BE8-4670-9AB5-62FE80C4161D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4B77AAB5-B3E1-4359-A5CE-9528AF01EEB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>
                <a:extLst>
                  <a:ext uri="{FF2B5EF4-FFF2-40B4-BE49-F238E27FC236}">
                    <a16:creationId xmlns:a16="http://schemas.microsoft.com/office/drawing/2014/main" id="{A1EA1F80-371E-4CF5-B2B5-DA960BCE16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0" name="Freeform 5">
                <a:extLst>
                  <a:ext uri="{FF2B5EF4-FFF2-40B4-BE49-F238E27FC236}">
                    <a16:creationId xmlns:a16="http://schemas.microsoft.com/office/drawing/2014/main" id="{51849663-BB33-4812-8F22-95DAEFDB198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1" name="Freeform 6">
                <a:extLst>
                  <a:ext uri="{FF2B5EF4-FFF2-40B4-BE49-F238E27FC236}">
                    <a16:creationId xmlns:a16="http://schemas.microsoft.com/office/drawing/2014/main" id="{A2ABC825-7919-48AD-806C-6CD9C707E5F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2" name="Freeform 7">
                <a:extLst>
                  <a:ext uri="{FF2B5EF4-FFF2-40B4-BE49-F238E27FC236}">
                    <a16:creationId xmlns:a16="http://schemas.microsoft.com/office/drawing/2014/main" id="{28098E02-9753-440D-8D9E-02E231DEA7B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3" name="Freeform 8">
                <a:extLst>
                  <a:ext uri="{FF2B5EF4-FFF2-40B4-BE49-F238E27FC236}">
                    <a16:creationId xmlns:a16="http://schemas.microsoft.com/office/drawing/2014/main" id="{77F600EF-8AF4-44A6-8A85-DB69970414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4" name="Freeform 9">
                <a:extLst>
                  <a:ext uri="{FF2B5EF4-FFF2-40B4-BE49-F238E27FC236}">
                    <a16:creationId xmlns:a16="http://schemas.microsoft.com/office/drawing/2014/main" id="{873437EE-2351-4CAB-B1EB-06D575884D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5" name="Freeform 10">
                <a:extLst>
                  <a:ext uri="{FF2B5EF4-FFF2-40B4-BE49-F238E27FC236}">
                    <a16:creationId xmlns:a16="http://schemas.microsoft.com/office/drawing/2014/main" id="{EBF84EDA-C61E-4D57-B517-A87AE057691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6" name="Freeform 11">
                <a:extLst>
                  <a:ext uri="{FF2B5EF4-FFF2-40B4-BE49-F238E27FC236}">
                    <a16:creationId xmlns:a16="http://schemas.microsoft.com/office/drawing/2014/main" id="{EC7C056B-9C8E-4EB5-B301-620466304E8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7" name="Freeform 12">
                <a:extLst>
                  <a:ext uri="{FF2B5EF4-FFF2-40B4-BE49-F238E27FC236}">
                    <a16:creationId xmlns:a16="http://schemas.microsoft.com/office/drawing/2014/main" id="{02FD7C30-9561-41E1-B413-2EDFE2DA4A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8" name="Freeform 13">
                <a:extLst>
                  <a:ext uri="{FF2B5EF4-FFF2-40B4-BE49-F238E27FC236}">
                    <a16:creationId xmlns:a16="http://schemas.microsoft.com/office/drawing/2014/main" id="{44A7086B-8B55-467A-8B41-BBA5A31DD22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9" name="Freeform 14">
                <a:extLst>
                  <a:ext uri="{FF2B5EF4-FFF2-40B4-BE49-F238E27FC236}">
                    <a16:creationId xmlns:a16="http://schemas.microsoft.com/office/drawing/2014/main" id="{6FDE758E-C8DB-42CD-B961-5AB92FF6A4A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80" name="Freeform 15">
                <a:extLst>
                  <a:ext uri="{FF2B5EF4-FFF2-40B4-BE49-F238E27FC236}">
                    <a16:creationId xmlns:a16="http://schemas.microsoft.com/office/drawing/2014/main" id="{1B928401-B419-4AFE-B83B-73411F77D8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81" name="Freeform 16">
                <a:extLst>
                  <a:ext uri="{FF2B5EF4-FFF2-40B4-BE49-F238E27FC236}">
                    <a16:creationId xmlns:a16="http://schemas.microsoft.com/office/drawing/2014/main" id="{59E0226D-F96C-4104-A888-9B763866C61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33" name="Group 17">
              <a:extLst>
                <a:ext uri="{FF2B5EF4-FFF2-40B4-BE49-F238E27FC236}">
                  <a16:creationId xmlns:a16="http://schemas.microsoft.com/office/drawing/2014/main" id="{DEC5491C-90FA-4D8C-93CA-203A7412F65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>
                <a:extLst>
                  <a:ext uri="{FF2B5EF4-FFF2-40B4-BE49-F238E27FC236}">
                    <a16:creationId xmlns:a16="http://schemas.microsoft.com/office/drawing/2014/main" id="{ABB8355D-63D4-456D-AB16-0C044D72C8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5" name="Rectangle 19">
                <a:extLst>
                  <a:ext uri="{FF2B5EF4-FFF2-40B4-BE49-F238E27FC236}">
                    <a16:creationId xmlns:a16="http://schemas.microsoft.com/office/drawing/2014/main" id="{398BF455-483A-4417-866B-2879B74D87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6" name="Rectangle 20">
                <a:extLst>
                  <a:ext uri="{FF2B5EF4-FFF2-40B4-BE49-F238E27FC236}">
                    <a16:creationId xmlns:a16="http://schemas.microsoft.com/office/drawing/2014/main" id="{5408E861-227B-4C5F-8154-BEFACB260A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7" name="Rectangle 21">
                <a:extLst>
                  <a:ext uri="{FF2B5EF4-FFF2-40B4-BE49-F238E27FC236}">
                    <a16:creationId xmlns:a16="http://schemas.microsoft.com/office/drawing/2014/main" id="{4D6AABBF-0237-409D-8FF0-BE08424113C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8" name="Rectangle 22">
                <a:extLst>
                  <a:ext uri="{FF2B5EF4-FFF2-40B4-BE49-F238E27FC236}">
                    <a16:creationId xmlns:a16="http://schemas.microsoft.com/office/drawing/2014/main" id="{02A93AF0-B51A-42A7-8051-79712E76C6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9" name="Rectangle 23">
                <a:extLst>
                  <a:ext uri="{FF2B5EF4-FFF2-40B4-BE49-F238E27FC236}">
                    <a16:creationId xmlns:a16="http://schemas.microsoft.com/office/drawing/2014/main" id="{EC2545B9-62BF-4869-83B2-D34C137A4FE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0" name="Rectangle 24">
                <a:extLst>
                  <a:ext uri="{FF2B5EF4-FFF2-40B4-BE49-F238E27FC236}">
                    <a16:creationId xmlns:a16="http://schemas.microsoft.com/office/drawing/2014/main" id="{5091EEA8-1280-4480-BC46-0AABC01552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1" name="Rectangle 25">
                <a:extLst>
                  <a:ext uri="{FF2B5EF4-FFF2-40B4-BE49-F238E27FC236}">
                    <a16:creationId xmlns:a16="http://schemas.microsoft.com/office/drawing/2014/main" id="{6319CFC4-0E66-4A94-A98B-0ED57BB7F0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2" name="Rectangle 26">
                <a:extLst>
                  <a:ext uri="{FF2B5EF4-FFF2-40B4-BE49-F238E27FC236}">
                    <a16:creationId xmlns:a16="http://schemas.microsoft.com/office/drawing/2014/main" id="{A7A90DD9-3DDA-45A5-B997-96CA7442B4C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3" name="Rectangle 27">
                <a:extLst>
                  <a:ext uri="{FF2B5EF4-FFF2-40B4-BE49-F238E27FC236}">
                    <a16:creationId xmlns:a16="http://schemas.microsoft.com/office/drawing/2014/main" id="{610C1621-3FDF-45B2-A3C8-5E64CDA08CC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4" name="Rectangle 28">
                <a:extLst>
                  <a:ext uri="{FF2B5EF4-FFF2-40B4-BE49-F238E27FC236}">
                    <a16:creationId xmlns:a16="http://schemas.microsoft.com/office/drawing/2014/main" id="{64EE2011-C6C3-44E9-8FD7-6690D61C3D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5" name="Rectangle 29">
                <a:extLst>
                  <a:ext uri="{FF2B5EF4-FFF2-40B4-BE49-F238E27FC236}">
                    <a16:creationId xmlns:a16="http://schemas.microsoft.com/office/drawing/2014/main" id="{4E063C2B-5BBC-4850-8C57-F133D8116F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6" name="Rectangle 30">
                <a:extLst>
                  <a:ext uri="{FF2B5EF4-FFF2-40B4-BE49-F238E27FC236}">
                    <a16:creationId xmlns:a16="http://schemas.microsoft.com/office/drawing/2014/main" id="{F4522D9F-BFBC-4806-87A3-9174C0A7B7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7" name="Rectangle 31">
                <a:extLst>
                  <a:ext uri="{FF2B5EF4-FFF2-40B4-BE49-F238E27FC236}">
                    <a16:creationId xmlns:a16="http://schemas.microsoft.com/office/drawing/2014/main" id="{E69529FC-972B-438D-9EAE-5A07DDA7125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8" name="Rectangle 32">
                <a:extLst>
                  <a:ext uri="{FF2B5EF4-FFF2-40B4-BE49-F238E27FC236}">
                    <a16:creationId xmlns:a16="http://schemas.microsoft.com/office/drawing/2014/main" id="{BF5337AE-99DB-4E09-84B8-2393A2E26E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9" name="Rectangle 33">
                <a:extLst>
                  <a:ext uri="{FF2B5EF4-FFF2-40B4-BE49-F238E27FC236}">
                    <a16:creationId xmlns:a16="http://schemas.microsoft.com/office/drawing/2014/main" id="{2F7D0BD3-3C4E-465E-995E-09F2C4AC00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0" name="Rectangle 34">
                <a:extLst>
                  <a:ext uri="{FF2B5EF4-FFF2-40B4-BE49-F238E27FC236}">
                    <a16:creationId xmlns:a16="http://schemas.microsoft.com/office/drawing/2014/main" id="{19B7489F-7B09-437B-B1FA-9E53FDE5E7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1" name="Rectangle 35">
                <a:extLst>
                  <a:ext uri="{FF2B5EF4-FFF2-40B4-BE49-F238E27FC236}">
                    <a16:creationId xmlns:a16="http://schemas.microsoft.com/office/drawing/2014/main" id="{441D87B5-0D78-4749-A308-0C47255017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2" name="Rectangle 36">
                <a:extLst>
                  <a:ext uri="{FF2B5EF4-FFF2-40B4-BE49-F238E27FC236}">
                    <a16:creationId xmlns:a16="http://schemas.microsoft.com/office/drawing/2014/main" id="{58D267F7-20BB-4008-B73A-82A358DE54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3" name="Rectangle 37">
                <a:extLst>
                  <a:ext uri="{FF2B5EF4-FFF2-40B4-BE49-F238E27FC236}">
                    <a16:creationId xmlns:a16="http://schemas.microsoft.com/office/drawing/2014/main" id="{141DDC78-A291-440A-B354-0C223F2747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4" name="Rectangle 38">
                <a:extLst>
                  <a:ext uri="{FF2B5EF4-FFF2-40B4-BE49-F238E27FC236}">
                    <a16:creationId xmlns:a16="http://schemas.microsoft.com/office/drawing/2014/main" id="{2338C31B-25BC-4AFB-AED0-F138D1DD45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5" name="Rectangle 39">
                <a:extLst>
                  <a:ext uri="{FF2B5EF4-FFF2-40B4-BE49-F238E27FC236}">
                    <a16:creationId xmlns:a16="http://schemas.microsoft.com/office/drawing/2014/main" id="{074D6869-881D-47B7-9F6B-5D46CA60585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6" name="Rectangle 40">
                <a:extLst>
                  <a:ext uri="{FF2B5EF4-FFF2-40B4-BE49-F238E27FC236}">
                    <a16:creationId xmlns:a16="http://schemas.microsoft.com/office/drawing/2014/main" id="{827DBB0E-55E6-48AF-A42B-3DB34C9797B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7" name="Rectangle 41">
                <a:extLst>
                  <a:ext uri="{FF2B5EF4-FFF2-40B4-BE49-F238E27FC236}">
                    <a16:creationId xmlns:a16="http://schemas.microsoft.com/office/drawing/2014/main" id="{A660E667-E31E-467F-A048-CBBDFC8C44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8" name="Rectangle 42">
                <a:extLst>
                  <a:ext uri="{FF2B5EF4-FFF2-40B4-BE49-F238E27FC236}">
                    <a16:creationId xmlns:a16="http://schemas.microsoft.com/office/drawing/2014/main" id="{827EA143-6F2F-414C-A633-6AF859D0077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9" name="Rectangle 43">
                <a:extLst>
                  <a:ext uri="{FF2B5EF4-FFF2-40B4-BE49-F238E27FC236}">
                    <a16:creationId xmlns:a16="http://schemas.microsoft.com/office/drawing/2014/main" id="{50DF8E36-4DA3-4994-AECE-3C071D0EB76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0" name="Rectangle 44">
                <a:extLst>
                  <a:ext uri="{FF2B5EF4-FFF2-40B4-BE49-F238E27FC236}">
                    <a16:creationId xmlns:a16="http://schemas.microsoft.com/office/drawing/2014/main" id="{6D13A0BB-9926-4605-81F1-F57E5DE8E0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1" name="Rectangle 45">
                <a:extLst>
                  <a:ext uri="{FF2B5EF4-FFF2-40B4-BE49-F238E27FC236}">
                    <a16:creationId xmlns:a16="http://schemas.microsoft.com/office/drawing/2014/main" id="{174FB229-66ED-40C8-8C91-B94198BFA02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2" name="Rectangle 46">
                <a:extLst>
                  <a:ext uri="{FF2B5EF4-FFF2-40B4-BE49-F238E27FC236}">
                    <a16:creationId xmlns:a16="http://schemas.microsoft.com/office/drawing/2014/main" id="{6A0219E4-2B21-47F6-979A-BA4F9E0475E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3" name="Rectangle 47">
                <a:extLst>
                  <a:ext uri="{FF2B5EF4-FFF2-40B4-BE49-F238E27FC236}">
                    <a16:creationId xmlns:a16="http://schemas.microsoft.com/office/drawing/2014/main" id="{2EAC0378-0DEE-4BB2-BDAB-8FDF05316C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4" name="Rectangle 48">
                <a:extLst>
                  <a:ext uri="{FF2B5EF4-FFF2-40B4-BE49-F238E27FC236}">
                    <a16:creationId xmlns:a16="http://schemas.microsoft.com/office/drawing/2014/main" id="{905BA760-2A26-4DF4-A95F-D1F4426426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5" name="Rectangle 49">
                <a:extLst>
                  <a:ext uri="{FF2B5EF4-FFF2-40B4-BE49-F238E27FC236}">
                    <a16:creationId xmlns:a16="http://schemas.microsoft.com/office/drawing/2014/main" id="{B9DD3B8B-5A61-49E0-8B71-D93B3EC23A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6" name="Rectangle 50">
                <a:extLst>
                  <a:ext uri="{FF2B5EF4-FFF2-40B4-BE49-F238E27FC236}">
                    <a16:creationId xmlns:a16="http://schemas.microsoft.com/office/drawing/2014/main" id="{39565FB2-E939-4F01-9F1B-532AED61D3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7" name="Rectangle 51">
                <a:extLst>
                  <a:ext uri="{FF2B5EF4-FFF2-40B4-BE49-F238E27FC236}">
                    <a16:creationId xmlns:a16="http://schemas.microsoft.com/office/drawing/2014/main" id="{A9666452-3665-44AB-8B90-917E90DC5EC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8" name="Rectangle 52">
                <a:extLst>
                  <a:ext uri="{FF2B5EF4-FFF2-40B4-BE49-F238E27FC236}">
                    <a16:creationId xmlns:a16="http://schemas.microsoft.com/office/drawing/2014/main" id="{34D165DA-FBE9-4F4D-A658-7E8C7C9AC6B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9" name="Rectangle 53">
                <a:extLst>
                  <a:ext uri="{FF2B5EF4-FFF2-40B4-BE49-F238E27FC236}">
                    <a16:creationId xmlns:a16="http://schemas.microsoft.com/office/drawing/2014/main" id="{E4BFD873-4001-4921-A971-C7F596EA11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0" name="Rectangle 54">
                <a:extLst>
                  <a:ext uri="{FF2B5EF4-FFF2-40B4-BE49-F238E27FC236}">
                    <a16:creationId xmlns:a16="http://schemas.microsoft.com/office/drawing/2014/main" id="{D0E86739-12B4-4E25-A185-58AAAD23376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1" name="Rectangle 55">
                <a:extLst>
                  <a:ext uri="{FF2B5EF4-FFF2-40B4-BE49-F238E27FC236}">
                    <a16:creationId xmlns:a16="http://schemas.microsoft.com/office/drawing/2014/main" id="{10D8B321-1D5B-4C85-A335-621FA46DE2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2" name="Rectangle 56">
                <a:extLst>
                  <a:ext uri="{FF2B5EF4-FFF2-40B4-BE49-F238E27FC236}">
                    <a16:creationId xmlns:a16="http://schemas.microsoft.com/office/drawing/2014/main" id="{D4E578BF-0C36-4ACC-B44E-2D7EFAD7E81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3" name="Rectangle 57">
                <a:extLst>
                  <a:ext uri="{FF2B5EF4-FFF2-40B4-BE49-F238E27FC236}">
                    <a16:creationId xmlns:a16="http://schemas.microsoft.com/office/drawing/2014/main" id="{8896942A-F268-4925-911F-A1C91E45BAD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4" name="Rectangle 58">
                <a:extLst>
                  <a:ext uri="{FF2B5EF4-FFF2-40B4-BE49-F238E27FC236}">
                    <a16:creationId xmlns:a16="http://schemas.microsoft.com/office/drawing/2014/main" id="{820C9280-2CAC-48F4-BAC8-37A1AA95CA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5" name="Rectangle 59">
                <a:extLst>
                  <a:ext uri="{FF2B5EF4-FFF2-40B4-BE49-F238E27FC236}">
                    <a16:creationId xmlns:a16="http://schemas.microsoft.com/office/drawing/2014/main" id="{1589BC0A-8278-4CD7-86CC-C8AD34EE85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6" name="Rectangle 60">
                <a:extLst>
                  <a:ext uri="{FF2B5EF4-FFF2-40B4-BE49-F238E27FC236}">
                    <a16:creationId xmlns:a16="http://schemas.microsoft.com/office/drawing/2014/main" id="{910C2114-E2A4-422A-BC21-E7BD4901AB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7" name="Rectangle 61">
                <a:extLst>
                  <a:ext uri="{FF2B5EF4-FFF2-40B4-BE49-F238E27FC236}">
                    <a16:creationId xmlns:a16="http://schemas.microsoft.com/office/drawing/2014/main" id="{8038A951-9543-4587-A1F2-DAFF267B82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8" name="Rectangle 62">
                <a:extLst>
                  <a:ext uri="{FF2B5EF4-FFF2-40B4-BE49-F238E27FC236}">
                    <a16:creationId xmlns:a16="http://schemas.microsoft.com/office/drawing/2014/main" id="{3896DF57-66E0-4A78-9B9E-F0557065E20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9" name="Rectangle 63">
                <a:extLst>
                  <a:ext uri="{FF2B5EF4-FFF2-40B4-BE49-F238E27FC236}">
                    <a16:creationId xmlns:a16="http://schemas.microsoft.com/office/drawing/2014/main" id="{187AAF7B-1B4D-4F92-859D-C3A0AF627D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0" name="Rectangle 64">
                <a:extLst>
                  <a:ext uri="{FF2B5EF4-FFF2-40B4-BE49-F238E27FC236}">
                    <a16:creationId xmlns:a16="http://schemas.microsoft.com/office/drawing/2014/main" id="{8658D684-F61D-4204-96FF-3C53F4DEE9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1" name="Rectangle 65">
                <a:extLst>
                  <a:ext uri="{FF2B5EF4-FFF2-40B4-BE49-F238E27FC236}">
                    <a16:creationId xmlns:a16="http://schemas.microsoft.com/office/drawing/2014/main" id="{358978DB-B6A7-4C06-90EE-D6FBADCCC8F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2" name="Rectangle 66">
                <a:extLst>
                  <a:ext uri="{FF2B5EF4-FFF2-40B4-BE49-F238E27FC236}">
                    <a16:creationId xmlns:a16="http://schemas.microsoft.com/office/drawing/2014/main" id="{0589EE41-690F-490D-B255-07B6374AA6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3" name="Rectangle 67">
                <a:extLst>
                  <a:ext uri="{FF2B5EF4-FFF2-40B4-BE49-F238E27FC236}">
                    <a16:creationId xmlns:a16="http://schemas.microsoft.com/office/drawing/2014/main" id="{C452F848-A19A-4F27-9458-CC2D0E34545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4" name="Rectangle 68">
                <a:extLst>
                  <a:ext uri="{FF2B5EF4-FFF2-40B4-BE49-F238E27FC236}">
                    <a16:creationId xmlns:a16="http://schemas.microsoft.com/office/drawing/2014/main" id="{EA92C6CC-2D8B-4749-966A-5E989A73D8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5" name="Rectangle 69">
                <a:extLst>
                  <a:ext uri="{FF2B5EF4-FFF2-40B4-BE49-F238E27FC236}">
                    <a16:creationId xmlns:a16="http://schemas.microsoft.com/office/drawing/2014/main" id="{274FDC01-D12D-4793-8348-19A2AFA1DA4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6" name="Rectangle 70">
                <a:extLst>
                  <a:ext uri="{FF2B5EF4-FFF2-40B4-BE49-F238E27FC236}">
                    <a16:creationId xmlns:a16="http://schemas.microsoft.com/office/drawing/2014/main" id="{7F895DBC-8A18-4E4D-BADA-30747F771D2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7" name="Rectangle 71">
                <a:extLst>
                  <a:ext uri="{FF2B5EF4-FFF2-40B4-BE49-F238E27FC236}">
                    <a16:creationId xmlns:a16="http://schemas.microsoft.com/office/drawing/2014/main" id="{0576DA08-DB8E-4564-9433-A01A81D7413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8" name="Rectangle 72">
                <a:extLst>
                  <a:ext uri="{FF2B5EF4-FFF2-40B4-BE49-F238E27FC236}">
                    <a16:creationId xmlns:a16="http://schemas.microsoft.com/office/drawing/2014/main" id="{2D06F92A-F379-441D-B5E3-6F5A2C592A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9" name="Rectangle 73">
                <a:extLst>
                  <a:ext uri="{FF2B5EF4-FFF2-40B4-BE49-F238E27FC236}">
                    <a16:creationId xmlns:a16="http://schemas.microsoft.com/office/drawing/2014/main" id="{AE9A9116-6EBE-4C7A-ADCF-6AA3ACD3163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0" name="Rectangle 74">
                <a:extLst>
                  <a:ext uri="{FF2B5EF4-FFF2-40B4-BE49-F238E27FC236}">
                    <a16:creationId xmlns:a16="http://schemas.microsoft.com/office/drawing/2014/main" id="{75AF18C0-B3EF-48A0-A99E-80BCE2C11E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1" name="Rectangle 75">
                <a:extLst>
                  <a:ext uri="{FF2B5EF4-FFF2-40B4-BE49-F238E27FC236}">
                    <a16:creationId xmlns:a16="http://schemas.microsoft.com/office/drawing/2014/main" id="{3F942405-B572-41D2-B346-908BA4D9E13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2" name="Rectangle 76">
                <a:extLst>
                  <a:ext uri="{FF2B5EF4-FFF2-40B4-BE49-F238E27FC236}">
                    <a16:creationId xmlns:a16="http://schemas.microsoft.com/office/drawing/2014/main" id="{3BCA3BE5-1785-4907-B2CF-F9494AC962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3" name="Rectangle 77">
                <a:extLst>
                  <a:ext uri="{FF2B5EF4-FFF2-40B4-BE49-F238E27FC236}">
                    <a16:creationId xmlns:a16="http://schemas.microsoft.com/office/drawing/2014/main" id="{0CA95796-2E0D-4F09-9CA9-B12B97D159D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4" name="Rectangle 78">
                <a:extLst>
                  <a:ext uri="{FF2B5EF4-FFF2-40B4-BE49-F238E27FC236}">
                    <a16:creationId xmlns:a16="http://schemas.microsoft.com/office/drawing/2014/main" id="{6A810CFF-0128-42FB-A7D5-07FA1F231F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5" name="Rectangle 79">
                <a:extLst>
                  <a:ext uri="{FF2B5EF4-FFF2-40B4-BE49-F238E27FC236}">
                    <a16:creationId xmlns:a16="http://schemas.microsoft.com/office/drawing/2014/main" id="{38B31528-9DD8-46D4-AB19-1A3D7921654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6" name="Rectangle 80">
                <a:extLst>
                  <a:ext uri="{FF2B5EF4-FFF2-40B4-BE49-F238E27FC236}">
                    <a16:creationId xmlns:a16="http://schemas.microsoft.com/office/drawing/2014/main" id="{B23B88AC-123F-4A6D-9524-368A025480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7" name="Freeform 81">
                <a:extLst>
                  <a:ext uri="{FF2B5EF4-FFF2-40B4-BE49-F238E27FC236}">
                    <a16:creationId xmlns:a16="http://schemas.microsoft.com/office/drawing/2014/main" id="{795B1C9F-BFF2-4D89-BCDD-560B422C162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8" name="Rectangle 82">
                <a:extLst>
                  <a:ext uri="{FF2B5EF4-FFF2-40B4-BE49-F238E27FC236}">
                    <a16:creationId xmlns:a16="http://schemas.microsoft.com/office/drawing/2014/main" id="{9BE3FD7A-2FEF-4098-B205-617E70925B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9" name="Rectangle 83">
                <a:extLst>
                  <a:ext uri="{FF2B5EF4-FFF2-40B4-BE49-F238E27FC236}">
                    <a16:creationId xmlns:a16="http://schemas.microsoft.com/office/drawing/2014/main" id="{CEF73829-DD90-46BE-9D35-3EE2B59062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0" name="Rectangle 84">
                <a:extLst>
                  <a:ext uri="{FF2B5EF4-FFF2-40B4-BE49-F238E27FC236}">
                    <a16:creationId xmlns:a16="http://schemas.microsoft.com/office/drawing/2014/main" id="{BABC5847-F2B8-4497-9E6B-C68EF3C395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1" name="Rectangle 85">
                <a:extLst>
                  <a:ext uri="{FF2B5EF4-FFF2-40B4-BE49-F238E27FC236}">
                    <a16:creationId xmlns:a16="http://schemas.microsoft.com/office/drawing/2014/main" id="{B0A1053E-25A8-4F56-82FE-2CBA7848B4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2" name="Rectangle 86">
                <a:extLst>
                  <a:ext uri="{FF2B5EF4-FFF2-40B4-BE49-F238E27FC236}">
                    <a16:creationId xmlns:a16="http://schemas.microsoft.com/office/drawing/2014/main" id="{987FFA6B-387B-4E0D-A486-A4CDD201F0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3" name="Rectangle 87">
                <a:extLst>
                  <a:ext uri="{FF2B5EF4-FFF2-40B4-BE49-F238E27FC236}">
                    <a16:creationId xmlns:a16="http://schemas.microsoft.com/office/drawing/2014/main" id="{568D820B-8387-4320-9C44-EC4FFF9746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4" name="Rectangle 88">
                <a:extLst>
                  <a:ext uri="{FF2B5EF4-FFF2-40B4-BE49-F238E27FC236}">
                    <a16:creationId xmlns:a16="http://schemas.microsoft.com/office/drawing/2014/main" id="{8B3A3E2E-CEA3-444B-BEEF-C984B4EBB6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5" name="Rectangle 89">
                <a:extLst>
                  <a:ext uri="{FF2B5EF4-FFF2-40B4-BE49-F238E27FC236}">
                    <a16:creationId xmlns:a16="http://schemas.microsoft.com/office/drawing/2014/main" id="{95EE8F9C-EAE9-44FE-A0D2-05389F9AC1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6" name="Rectangle 90">
                <a:extLst>
                  <a:ext uri="{FF2B5EF4-FFF2-40B4-BE49-F238E27FC236}">
                    <a16:creationId xmlns:a16="http://schemas.microsoft.com/office/drawing/2014/main" id="{22767B81-C830-4000-829D-41C3C7C9B8D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7" name="Rectangle 91">
                <a:extLst>
                  <a:ext uri="{FF2B5EF4-FFF2-40B4-BE49-F238E27FC236}">
                    <a16:creationId xmlns:a16="http://schemas.microsoft.com/office/drawing/2014/main" id="{5A2DB6FD-E1A4-4693-A7CA-2A0DC6E4E08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8" name="Rectangle 92">
                <a:extLst>
                  <a:ext uri="{FF2B5EF4-FFF2-40B4-BE49-F238E27FC236}">
                    <a16:creationId xmlns:a16="http://schemas.microsoft.com/office/drawing/2014/main" id="{7094715B-FE3A-4FB4-94D6-1FB0C8268B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9" name="Rectangle 93">
                <a:extLst>
                  <a:ext uri="{FF2B5EF4-FFF2-40B4-BE49-F238E27FC236}">
                    <a16:creationId xmlns:a16="http://schemas.microsoft.com/office/drawing/2014/main" id="{C06D759B-EB2F-46DE-AF64-6BC92128160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0" name="Rectangle 94">
                <a:extLst>
                  <a:ext uri="{FF2B5EF4-FFF2-40B4-BE49-F238E27FC236}">
                    <a16:creationId xmlns:a16="http://schemas.microsoft.com/office/drawing/2014/main" id="{C2BD5BBA-251D-4EB3-A5CB-450965FFFB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1" name="Rectangle 95">
                <a:extLst>
                  <a:ext uri="{FF2B5EF4-FFF2-40B4-BE49-F238E27FC236}">
                    <a16:creationId xmlns:a16="http://schemas.microsoft.com/office/drawing/2014/main" id="{61452595-E157-4710-B771-57E32ADDBF3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2" name="Rectangle 96">
                <a:extLst>
                  <a:ext uri="{FF2B5EF4-FFF2-40B4-BE49-F238E27FC236}">
                    <a16:creationId xmlns:a16="http://schemas.microsoft.com/office/drawing/2014/main" id="{67802EBD-20FB-421B-8CEC-52E99230273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3" name="Rectangle 97">
                <a:extLst>
                  <a:ext uri="{FF2B5EF4-FFF2-40B4-BE49-F238E27FC236}">
                    <a16:creationId xmlns:a16="http://schemas.microsoft.com/office/drawing/2014/main" id="{D173A239-BF1A-40B8-86EB-8E51F0CA36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4" name="Rectangle 98">
                <a:extLst>
                  <a:ext uri="{FF2B5EF4-FFF2-40B4-BE49-F238E27FC236}">
                    <a16:creationId xmlns:a16="http://schemas.microsoft.com/office/drawing/2014/main" id="{504D7B2D-A217-473C-B384-4FC082B613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5" name="Rectangle 99">
                <a:extLst>
                  <a:ext uri="{FF2B5EF4-FFF2-40B4-BE49-F238E27FC236}">
                    <a16:creationId xmlns:a16="http://schemas.microsoft.com/office/drawing/2014/main" id="{F9484B38-29B9-4436-A23A-07F2F7F837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6" name="Rectangle 100">
                <a:extLst>
                  <a:ext uri="{FF2B5EF4-FFF2-40B4-BE49-F238E27FC236}">
                    <a16:creationId xmlns:a16="http://schemas.microsoft.com/office/drawing/2014/main" id="{4E5387AA-AB33-40A6-8919-E99BE6F9E4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7" name="Rectangle 101">
                <a:extLst>
                  <a:ext uri="{FF2B5EF4-FFF2-40B4-BE49-F238E27FC236}">
                    <a16:creationId xmlns:a16="http://schemas.microsoft.com/office/drawing/2014/main" id="{9C593E9E-A7A1-4972-9146-DA4A4C901E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8" name="Rectangle 102">
                <a:extLst>
                  <a:ext uri="{FF2B5EF4-FFF2-40B4-BE49-F238E27FC236}">
                    <a16:creationId xmlns:a16="http://schemas.microsoft.com/office/drawing/2014/main" id="{B9F3A5EE-8458-4777-855C-8D3C787462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9" name="Rectangle 103">
                <a:extLst>
                  <a:ext uri="{FF2B5EF4-FFF2-40B4-BE49-F238E27FC236}">
                    <a16:creationId xmlns:a16="http://schemas.microsoft.com/office/drawing/2014/main" id="{ED2C3B41-9080-4D74-9595-9B8351A4B8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0" name="Rectangle 104">
                <a:extLst>
                  <a:ext uri="{FF2B5EF4-FFF2-40B4-BE49-F238E27FC236}">
                    <a16:creationId xmlns:a16="http://schemas.microsoft.com/office/drawing/2014/main" id="{856F931C-D106-4CBF-90A3-7F878AF6F6E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1" name="Rectangle 105">
                <a:extLst>
                  <a:ext uri="{FF2B5EF4-FFF2-40B4-BE49-F238E27FC236}">
                    <a16:creationId xmlns:a16="http://schemas.microsoft.com/office/drawing/2014/main" id="{F90C58B6-9904-43F5-9B88-3005E8AF2E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2" name="Rectangle 106">
                <a:extLst>
                  <a:ext uri="{FF2B5EF4-FFF2-40B4-BE49-F238E27FC236}">
                    <a16:creationId xmlns:a16="http://schemas.microsoft.com/office/drawing/2014/main" id="{A46B7A5A-999C-4B6D-9A71-E8E495E51AC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3" name="Rectangle 107">
                <a:extLst>
                  <a:ext uri="{FF2B5EF4-FFF2-40B4-BE49-F238E27FC236}">
                    <a16:creationId xmlns:a16="http://schemas.microsoft.com/office/drawing/2014/main" id="{1DA8394E-7833-45E3-8A88-A52A753C57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4" name="Rectangle 108">
                <a:extLst>
                  <a:ext uri="{FF2B5EF4-FFF2-40B4-BE49-F238E27FC236}">
                    <a16:creationId xmlns:a16="http://schemas.microsoft.com/office/drawing/2014/main" id="{7734EC87-30B3-41E2-B1AA-529393C36C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5" name="Rectangle 109">
                <a:extLst>
                  <a:ext uri="{FF2B5EF4-FFF2-40B4-BE49-F238E27FC236}">
                    <a16:creationId xmlns:a16="http://schemas.microsoft.com/office/drawing/2014/main" id="{D5F6E922-7CFB-47D1-BE5E-62E4CA4896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6" name="Rectangle 110">
                <a:extLst>
                  <a:ext uri="{FF2B5EF4-FFF2-40B4-BE49-F238E27FC236}">
                    <a16:creationId xmlns:a16="http://schemas.microsoft.com/office/drawing/2014/main" id="{CD8ECC2E-9CDA-4451-B288-690DC6CFBC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7" name="Rectangle 111">
                <a:extLst>
                  <a:ext uri="{FF2B5EF4-FFF2-40B4-BE49-F238E27FC236}">
                    <a16:creationId xmlns:a16="http://schemas.microsoft.com/office/drawing/2014/main" id="{121EF93E-E70A-4782-83F1-6CF30CD4AE5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8" name="Rectangle 112">
                <a:extLst>
                  <a:ext uri="{FF2B5EF4-FFF2-40B4-BE49-F238E27FC236}">
                    <a16:creationId xmlns:a16="http://schemas.microsoft.com/office/drawing/2014/main" id="{66F66541-417B-4F90-8D49-35DD456F5E7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9" name="Rectangle 113">
                <a:extLst>
                  <a:ext uri="{FF2B5EF4-FFF2-40B4-BE49-F238E27FC236}">
                    <a16:creationId xmlns:a16="http://schemas.microsoft.com/office/drawing/2014/main" id="{788DAFAD-BDA2-4B02-B8A1-8AFD6AF815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0" name="Rectangle 114">
                <a:extLst>
                  <a:ext uri="{FF2B5EF4-FFF2-40B4-BE49-F238E27FC236}">
                    <a16:creationId xmlns:a16="http://schemas.microsoft.com/office/drawing/2014/main" id="{EEDB9E09-8689-4A9C-B383-2E1A41B4AE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1" name="Rectangle 115">
                <a:extLst>
                  <a:ext uri="{FF2B5EF4-FFF2-40B4-BE49-F238E27FC236}">
                    <a16:creationId xmlns:a16="http://schemas.microsoft.com/office/drawing/2014/main" id="{21965C05-EC10-410C-91BE-E4096C7512B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2" name="Rectangle 116">
                <a:extLst>
                  <a:ext uri="{FF2B5EF4-FFF2-40B4-BE49-F238E27FC236}">
                    <a16:creationId xmlns:a16="http://schemas.microsoft.com/office/drawing/2014/main" id="{D8785E8F-F65F-4AA7-A6A3-1BD8C554EA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3" name="Rectangle 117">
                <a:extLst>
                  <a:ext uri="{FF2B5EF4-FFF2-40B4-BE49-F238E27FC236}">
                    <a16:creationId xmlns:a16="http://schemas.microsoft.com/office/drawing/2014/main" id="{EBC3229B-A425-4205-95BB-60F5A4754E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4" name="Rectangle 118">
                <a:extLst>
                  <a:ext uri="{FF2B5EF4-FFF2-40B4-BE49-F238E27FC236}">
                    <a16:creationId xmlns:a16="http://schemas.microsoft.com/office/drawing/2014/main" id="{49516E68-7DAF-4463-A77B-F9E489677C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5" name="Rectangle 119">
                <a:extLst>
                  <a:ext uri="{FF2B5EF4-FFF2-40B4-BE49-F238E27FC236}">
                    <a16:creationId xmlns:a16="http://schemas.microsoft.com/office/drawing/2014/main" id="{FFF51287-5F64-46CD-BFDD-8BCA374176F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6" name="Rectangle 120">
                <a:extLst>
                  <a:ext uri="{FF2B5EF4-FFF2-40B4-BE49-F238E27FC236}">
                    <a16:creationId xmlns:a16="http://schemas.microsoft.com/office/drawing/2014/main" id="{F6E5BC5D-1394-4CA2-943C-6B60049DFE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7" name="Rectangle 121">
                <a:extLst>
                  <a:ext uri="{FF2B5EF4-FFF2-40B4-BE49-F238E27FC236}">
                    <a16:creationId xmlns:a16="http://schemas.microsoft.com/office/drawing/2014/main" id="{0D595BE1-3451-41F2-82B3-383412960BB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8" name="Rectangle 122">
                <a:extLst>
                  <a:ext uri="{FF2B5EF4-FFF2-40B4-BE49-F238E27FC236}">
                    <a16:creationId xmlns:a16="http://schemas.microsoft.com/office/drawing/2014/main" id="{5EB8F14E-ADD9-4726-BFEB-7CD0E4266C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9" name="Rectangle 123">
                <a:extLst>
                  <a:ext uri="{FF2B5EF4-FFF2-40B4-BE49-F238E27FC236}">
                    <a16:creationId xmlns:a16="http://schemas.microsoft.com/office/drawing/2014/main" id="{140B1B59-A638-4431-A1FD-23947E6D096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0" name="Rectangle 124">
                <a:extLst>
                  <a:ext uri="{FF2B5EF4-FFF2-40B4-BE49-F238E27FC236}">
                    <a16:creationId xmlns:a16="http://schemas.microsoft.com/office/drawing/2014/main" id="{C701BAAB-4E9A-46B1-AD92-CF626C438D3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1" name="Rectangle 125">
                <a:extLst>
                  <a:ext uri="{FF2B5EF4-FFF2-40B4-BE49-F238E27FC236}">
                    <a16:creationId xmlns:a16="http://schemas.microsoft.com/office/drawing/2014/main" id="{7AA7C252-C005-4F24-9853-D9F8499AC50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2" name="Rectangle 126">
                <a:extLst>
                  <a:ext uri="{FF2B5EF4-FFF2-40B4-BE49-F238E27FC236}">
                    <a16:creationId xmlns:a16="http://schemas.microsoft.com/office/drawing/2014/main" id="{99A66EA4-3E0C-4D6A-AED9-7EAD4C73AE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3" name="Rectangle 127">
                <a:extLst>
                  <a:ext uri="{FF2B5EF4-FFF2-40B4-BE49-F238E27FC236}">
                    <a16:creationId xmlns:a16="http://schemas.microsoft.com/office/drawing/2014/main" id="{05D6B112-0161-4B8E-B353-A2B9DC76EB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4" name="Rectangle 128">
                <a:extLst>
                  <a:ext uri="{FF2B5EF4-FFF2-40B4-BE49-F238E27FC236}">
                    <a16:creationId xmlns:a16="http://schemas.microsoft.com/office/drawing/2014/main" id="{47F2F956-2017-4F4B-BC45-166A67AE41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5" name="Rectangle 129">
                <a:extLst>
                  <a:ext uri="{FF2B5EF4-FFF2-40B4-BE49-F238E27FC236}">
                    <a16:creationId xmlns:a16="http://schemas.microsoft.com/office/drawing/2014/main" id="{DEA8F2F9-F153-4729-9590-8D1308BDD92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6" name="Rectangle 130">
                <a:extLst>
                  <a:ext uri="{FF2B5EF4-FFF2-40B4-BE49-F238E27FC236}">
                    <a16:creationId xmlns:a16="http://schemas.microsoft.com/office/drawing/2014/main" id="{ACAC752D-75AA-4DCC-90DD-7C59DB1726D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7" name="Rectangle 131">
                <a:extLst>
                  <a:ext uri="{FF2B5EF4-FFF2-40B4-BE49-F238E27FC236}">
                    <a16:creationId xmlns:a16="http://schemas.microsoft.com/office/drawing/2014/main" id="{02A7A2E2-78AD-4AFF-87D1-B8F24D1F57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8" name="Rectangle 132">
                <a:extLst>
                  <a:ext uri="{FF2B5EF4-FFF2-40B4-BE49-F238E27FC236}">
                    <a16:creationId xmlns:a16="http://schemas.microsoft.com/office/drawing/2014/main" id="{6CC40432-330A-4C3E-B790-E3FD1F9756B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9" name="Rectangle 133">
                <a:extLst>
                  <a:ext uri="{FF2B5EF4-FFF2-40B4-BE49-F238E27FC236}">
                    <a16:creationId xmlns:a16="http://schemas.microsoft.com/office/drawing/2014/main" id="{EB445BF0-2F63-47DA-ADD2-0B1CDB1DBA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0" name="Rectangle 134">
                <a:extLst>
                  <a:ext uri="{FF2B5EF4-FFF2-40B4-BE49-F238E27FC236}">
                    <a16:creationId xmlns:a16="http://schemas.microsoft.com/office/drawing/2014/main" id="{841F5E51-F436-4EEC-84C4-F42D84FDE2B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1" name="Rectangle 135">
                <a:extLst>
                  <a:ext uri="{FF2B5EF4-FFF2-40B4-BE49-F238E27FC236}">
                    <a16:creationId xmlns:a16="http://schemas.microsoft.com/office/drawing/2014/main" id="{29A0E66D-AA1A-4181-9708-C4CB622D879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2" name="Rectangle 136">
                <a:extLst>
                  <a:ext uri="{FF2B5EF4-FFF2-40B4-BE49-F238E27FC236}">
                    <a16:creationId xmlns:a16="http://schemas.microsoft.com/office/drawing/2014/main" id="{8E7C542E-A6D8-45CE-9A25-8CE962CB4A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3" name="Rectangle 137">
                <a:extLst>
                  <a:ext uri="{FF2B5EF4-FFF2-40B4-BE49-F238E27FC236}">
                    <a16:creationId xmlns:a16="http://schemas.microsoft.com/office/drawing/2014/main" id="{4C63C244-EC93-49CE-9C2E-F43D738209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4" name="Freeform 138">
                <a:extLst>
                  <a:ext uri="{FF2B5EF4-FFF2-40B4-BE49-F238E27FC236}">
                    <a16:creationId xmlns:a16="http://schemas.microsoft.com/office/drawing/2014/main" id="{8EDEA386-C73C-437B-BD94-C5A057146D0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5" name="Freeform 139">
                <a:extLst>
                  <a:ext uri="{FF2B5EF4-FFF2-40B4-BE49-F238E27FC236}">
                    <a16:creationId xmlns:a16="http://schemas.microsoft.com/office/drawing/2014/main" id="{95E31BB7-C4CB-4F40-8DFE-928AA5BCDD5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6" name="Freeform 140">
                <a:extLst>
                  <a:ext uri="{FF2B5EF4-FFF2-40B4-BE49-F238E27FC236}">
                    <a16:creationId xmlns:a16="http://schemas.microsoft.com/office/drawing/2014/main" id="{430488E3-95B2-482E-BFC9-8845EAC7883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7" name="Freeform 141">
                <a:extLst>
                  <a:ext uri="{FF2B5EF4-FFF2-40B4-BE49-F238E27FC236}">
                    <a16:creationId xmlns:a16="http://schemas.microsoft.com/office/drawing/2014/main" id="{F78416FD-D3A9-43D1-B54E-78F498E931B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8" name="Freeform 142">
                <a:extLst>
                  <a:ext uri="{FF2B5EF4-FFF2-40B4-BE49-F238E27FC236}">
                    <a16:creationId xmlns:a16="http://schemas.microsoft.com/office/drawing/2014/main" id="{066BDAA1-C611-42F0-ACE0-6DEC2DD2FAF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9" name="Freeform 143">
                <a:extLst>
                  <a:ext uri="{FF2B5EF4-FFF2-40B4-BE49-F238E27FC236}">
                    <a16:creationId xmlns:a16="http://schemas.microsoft.com/office/drawing/2014/main" id="{3240C0DE-9B35-489B-AFA1-F40501B5805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0" name="Freeform 144">
                <a:extLst>
                  <a:ext uri="{FF2B5EF4-FFF2-40B4-BE49-F238E27FC236}">
                    <a16:creationId xmlns:a16="http://schemas.microsoft.com/office/drawing/2014/main" id="{B5296F39-78D1-4AB9-B331-8784C7296CE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1" name="Freeform 145">
                <a:extLst>
                  <a:ext uri="{FF2B5EF4-FFF2-40B4-BE49-F238E27FC236}">
                    <a16:creationId xmlns:a16="http://schemas.microsoft.com/office/drawing/2014/main" id="{B5D74155-184C-4C99-8CD0-6BE31A0109C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2" name="Freeform 146">
                <a:extLst>
                  <a:ext uri="{FF2B5EF4-FFF2-40B4-BE49-F238E27FC236}">
                    <a16:creationId xmlns:a16="http://schemas.microsoft.com/office/drawing/2014/main" id="{8603D240-6B9E-42DA-9A97-141B8F0B526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3" name="Rectangle 147">
                <a:extLst>
                  <a:ext uri="{FF2B5EF4-FFF2-40B4-BE49-F238E27FC236}">
                    <a16:creationId xmlns:a16="http://schemas.microsoft.com/office/drawing/2014/main" id="{888CC2E7-5397-4134-B0B9-4A4F8E817C2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64" name="Rectangle 148">
                <a:extLst>
                  <a:ext uri="{FF2B5EF4-FFF2-40B4-BE49-F238E27FC236}">
                    <a16:creationId xmlns:a16="http://schemas.microsoft.com/office/drawing/2014/main" id="{DFB82F6B-8BD8-4128-801B-FD33FB6231E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65" name="Freeform 149">
                <a:extLst>
                  <a:ext uri="{FF2B5EF4-FFF2-40B4-BE49-F238E27FC236}">
                    <a16:creationId xmlns:a16="http://schemas.microsoft.com/office/drawing/2014/main" id="{075F2436-9938-4FF5-A4B9-7FF6022097D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6" name="Freeform 150">
                <a:extLst>
                  <a:ext uri="{FF2B5EF4-FFF2-40B4-BE49-F238E27FC236}">
                    <a16:creationId xmlns:a16="http://schemas.microsoft.com/office/drawing/2014/main" id="{334B555C-7672-4021-8688-E763B8215F2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51" name="Freeform 151">
                <a:extLst>
                  <a:ext uri="{FF2B5EF4-FFF2-40B4-BE49-F238E27FC236}">
                    <a16:creationId xmlns:a16="http://schemas.microsoft.com/office/drawing/2014/main" id="{456A51B3-61DE-49F1-AA7C-7E3D0070168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51352" name="Oval 152">
                <a:extLst>
                  <a:ext uri="{FF2B5EF4-FFF2-40B4-BE49-F238E27FC236}">
                    <a16:creationId xmlns:a16="http://schemas.microsoft.com/office/drawing/2014/main" id="{505C9178-22B6-41C0-8E93-BA1CB9EAD68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</p:grpSp>
      </p:grpSp>
      <p:sp>
        <p:nvSpPr>
          <p:cNvPr id="51353" name="Rectangle 153">
            <a:extLst>
              <a:ext uri="{FF2B5EF4-FFF2-40B4-BE49-F238E27FC236}">
                <a16:creationId xmlns:a16="http://schemas.microsoft.com/office/drawing/2014/main" id="{0D92FFE5-491C-479B-ADA0-661ECE93885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51354" name="Rectangle 154">
            <a:extLst>
              <a:ext uri="{FF2B5EF4-FFF2-40B4-BE49-F238E27FC236}">
                <a16:creationId xmlns:a16="http://schemas.microsoft.com/office/drawing/2014/main" id="{75A96915-F296-475D-931D-31D7056653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355" name="Rectangle 155">
            <a:extLst>
              <a:ext uri="{FF2B5EF4-FFF2-40B4-BE49-F238E27FC236}">
                <a16:creationId xmlns:a16="http://schemas.microsoft.com/office/drawing/2014/main" id="{BF9C22DC-D91F-4ABD-8954-1D42CA26FA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356" name="Rectangle 156">
            <a:extLst>
              <a:ext uri="{FF2B5EF4-FFF2-40B4-BE49-F238E27FC236}">
                <a16:creationId xmlns:a16="http://schemas.microsoft.com/office/drawing/2014/main" id="{38694B03-8E58-4EA9-B492-97CAEBCFFD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fld id="{439C44EA-79A7-4CEB-88EB-94EBE331D07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1357" name="Rectangle 157">
            <a:extLst>
              <a:ext uri="{FF2B5EF4-FFF2-40B4-BE49-F238E27FC236}">
                <a16:creationId xmlns:a16="http://schemas.microsoft.com/office/drawing/2014/main" id="{900C9BF3-750B-4CE1-861B-CE083D6CB5E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b/Z%C3%A1mo%C5%99sk%C3%A9_cesty_Portugalc%C5%AF_a_%C5%A0pan%C4%9Bl%C5%AF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3/35/Fern%C3%A3o_de_Magalh%C3%A3es_por_Charles_Legrand.jpg" TargetMode="External"/><Relationship Id="rId3" Type="http://schemas.openxmlformats.org/officeDocument/2006/relationships/hyperlink" Target="http://commons.wikimedia.org/wiki/File:Iranian_Astrolab.jpg" TargetMode="External"/><Relationship Id="rId7" Type="http://schemas.openxmlformats.org/officeDocument/2006/relationships/hyperlink" Target="http://upload.wikimedia.org/wikipedia/commons/3/36/Magellan-Map-En.png" TargetMode="External"/><Relationship Id="rId2" Type="http://schemas.openxmlformats.org/officeDocument/2006/relationships/hyperlink" Target="http://upload.wikimedia.org/wikipedia/commons/9/95/Columbus_Taking_Possessio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2/21/Caminho_maritimo_para_a_India.png?uselang=cs" TargetMode="External"/><Relationship Id="rId5" Type="http://schemas.openxmlformats.org/officeDocument/2006/relationships/hyperlink" Target="http://upload.wikimedia.org/wikipedia/commons/5/5c/Vasco_da_Gama.jpg?uselang=cs" TargetMode="External"/><Relationship Id="rId10" Type="http://schemas.openxmlformats.org/officeDocument/2006/relationships/hyperlink" Target="http://upload.wikimedia.org/wikipedia/commons/7/7b/Z%C3%A1mo%C5%99sk%C3%A9_cesty_Portugalc%C5%AF_a_%C5%A0pan%C4%9Bl%C5%AF.jpg?uselang=cs" TargetMode="External"/><Relationship Id="rId4" Type="http://schemas.openxmlformats.org/officeDocument/2006/relationships/hyperlink" Target="http://cs.wikipedia.org/wiki/Soubor:Caravel_Boa_Esperanca_Portugal.jpg" TargetMode="External"/><Relationship Id="rId9" Type="http://schemas.openxmlformats.org/officeDocument/2006/relationships/hyperlink" Target="http://upload.wikimedia.org/wikipedia/commons/2/21/Spain_and_Portugal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5/Columbus_Taking_Possession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a/Iranian_Astrolab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1/Caminho_maritimo_para_a_India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hyperlink" Target="//upload.wikimedia.org/wikipedia/commons/5/5c/Vasco_da_Gama.jpg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hyperlink" Target="//upload.wikimedia.org/wikipedia/commons/3/35/Fern%C3%A3o_de_Magalh%C3%A3es_por_Charles_Legrand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C0C37C0F-3AC7-41D1-B0B7-FD0135B09CA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27088" y="2349500"/>
            <a:ext cx="7921625" cy="352742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cs-CZ" sz="1500">
              <a:solidFill>
                <a:srgbClr val="898989"/>
              </a:solidFill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b="1">
                <a:cs typeface="Arial" charset="0"/>
              </a:rPr>
              <a:t>N</a:t>
            </a:r>
            <a:r>
              <a:rPr lang="cs-CZ" sz="1600" b="1">
                <a:latin typeface="Arial"/>
                <a:cs typeface="Arial" charset="0"/>
              </a:rPr>
              <a:t>á</a:t>
            </a:r>
            <a:r>
              <a:rPr lang="cs-CZ" sz="1600" b="1">
                <a:cs typeface="Arial" charset="0"/>
              </a:rPr>
              <a:t>zev </a:t>
            </a:r>
            <a:r>
              <a:rPr lang="cs-CZ" sz="1600" b="1">
                <a:latin typeface="Arial"/>
                <a:cs typeface="Arial" charset="0"/>
              </a:rPr>
              <a:t>š</a:t>
            </a:r>
            <a:r>
              <a:rPr lang="cs-CZ" sz="1600" b="1">
                <a:cs typeface="Arial" charset="0"/>
              </a:rPr>
              <a:t>koly:</a:t>
            </a:r>
            <a:r>
              <a:rPr lang="cs-CZ" sz="1600">
                <a:cs typeface="Arial" charset="0"/>
              </a:rPr>
              <a:t> Středn</a:t>
            </a:r>
            <a:r>
              <a:rPr lang="cs-CZ" sz="1600">
                <a:latin typeface="Arial"/>
                <a:cs typeface="Arial" charset="0"/>
              </a:rPr>
              <a:t>í</a:t>
            </a:r>
            <a:r>
              <a:rPr lang="cs-CZ" sz="1600">
                <a:cs typeface="Arial" charset="0"/>
              </a:rPr>
              <a:t> průmyslov</a:t>
            </a:r>
            <a:r>
              <a:rPr lang="cs-CZ" sz="1600">
                <a:latin typeface="Arial"/>
                <a:cs typeface="Arial" charset="0"/>
              </a:rPr>
              <a:t>á</a:t>
            </a:r>
            <a:r>
              <a:rPr lang="cs-CZ" sz="1600">
                <a:cs typeface="Arial" charset="0"/>
              </a:rPr>
              <a:t> </a:t>
            </a:r>
            <a:r>
              <a:rPr lang="cs-CZ" sz="1600">
                <a:latin typeface="Arial"/>
                <a:cs typeface="Arial" charset="0"/>
              </a:rPr>
              <a:t>š</a:t>
            </a:r>
            <a:r>
              <a:rPr lang="cs-CZ" sz="1600">
                <a:cs typeface="Arial" charset="0"/>
              </a:rPr>
              <a:t>kola, Ostrava - V</a:t>
            </a:r>
            <a:r>
              <a:rPr lang="cs-CZ" sz="1600">
                <a:latin typeface="Arial"/>
                <a:cs typeface="Arial" charset="0"/>
              </a:rPr>
              <a:t>í</a:t>
            </a:r>
            <a:r>
              <a:rPr lang="cs-CZ" sz="1600">
                <a:cs typeface="Arial" charset="0"/>
              </a:rPr>
              <a:t>tkovice, př</a:t>
            </a:r>
            <a:r>
              <a:rPr lang="cs-CZ" sz="1600">
                <a:latin typeface="Arial"/>
                <a:cs typeface="Arial" charset="0"/>
              </a:rPr>
              <a:t>í</a:t>
            </a:r>
            <a:r>
              <a:rPr lang="cs-CZ" sz="1600">
                <a:cs typeface="Arial" charset="0"/>
              </a:rPr>
              <a:t>spěvkov</a:t>
            </a:r>
            <a:r>
              <a:rPr lang="cs-CZ" sz="1600">
                <a:latin typeface="Arial"/>
                <a:cs typeface="Arial" charset="0"/>
              </a:rPr>
              <a:t>á</a:t>
            </a:r>
            <a:r>
              <a:rPr lang="cs-CZ" sz="1600">
                <a:cs typeface="Arial" charset="0"/>
              </a:rPr>
              <a:t> organizace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1600" b="1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b="1">
                <a:cs typeface="Arial" charset="0"/>
              </a:rPr>
              <a:t>Autor:</a:t>
            </a:r>
            <a:r>
              <a:rPr lang="cs-CZ" sz="1600">
                <a:cs typeface="Arial" charset="0"/>
              </a:rPr>
              <a:t> 		Mgr. Vanda Malurová</a:t>
            </a:r>
            <a:endParaRPr lang="cs-CZ" sz="1600" b="1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b="1">
                <a:cs typeface="Arial" charset="0"/>
              </a:rPr>
              <a:t>Datum:</a:t>
            </a:r>
            <a:r>
              <a:rPr lang="cs-CZ" sz="1600">
                <a:cs typeface="Arial" charset="0"/>
              </a:rPr>
              <a:t> 		5. srpna 2012</a:t>
            </a:r>
            <a:endParaRPr lang="cs-CZ" sz="1600" b="1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b="1">
                <a:cs typeface="Arial" charset="0"/>
              </a:rPr>
              <a:t>N</a:t>
            </a:r>
            <a:r>
              <a:rPr lang="cs-CZ" sz="1600" b="1">
                <a:latin typeface="Arial"/>
                <a:cs typeface="Arial" charset="0"/>
              </a:rPr>
              <a:t>á</a:t>
            </a:r>
            <a:r>
              <a:rPr lang="cs-CZ" sz="1600" b="1">
                <a:cs typeface="Arial" charset="0"/>
              </a:rPr>
              <a:t>zev:</a:t>
            </a:r>
            <a:r>
              <a:rPr lang="cs-CZ" sz="1600">
                <a:cs typeface="Arial" charset="0"/>
              </a:rPr>
              <a:t> 		VY_32_INOVACE_6.1.7</a:t>
            </a:r>
            <a:endParaRPr lang="cs-CZ" sz="1600" b="1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b="1">
                <a:cs typeface="Arial" charset="0"/>
              </a:rPr>
              <a:t>Č</a:t>
            </a:r>
            <a:r>
              <a:rPr lang="cs-CZ" sz="1600" b="1">
                <a:latin typeface="Arial"/>
                <a:cs typeface="Arial" charset="0"/>
              </a:rPr>
              <a:t>í</a:t>
            </a:r>
            <a:r>
              <a:rPr lang="cs-CZ" sz="1600" b="1">
                <a:cs typeface="Arial" charset="0"/>
              </a:rPr>
              <a:t>slo projektu:</a:t>
            </a:r>
            <a:r>
              <a:rPr lang="cs-CZ" sz="1600">
                <a:cs typeface="Arial" charset="0"/>
              </a:rPr>
              <a:t> 	CZ.1.07/1.5.00/34.0125</a:t>
            </a:r>
            <a:endParaRPr lang="cs-CZ" sz="1600" b="1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b="1">
                <a:cs typeface="Arial" charset="0"/>
              </a:rPr>
              <a:t>T</a:t>
            </a:r>
            <a:r>
              <a:rPr lang="cs-CZ" sz="1600" b="1">
                <a:latin typeface="Arial"/>
                <a:cs typeface="Arial" charset="0"/>
              </a:rPr>
              <a:t>é</a:t>
            </a:r>
            <a:r>
              <a:rPr lang="cs-CZ" sz="1600" b="1">
                <a:cs typeface="Arial" charset="0"/>
              </a:rPr>
              <a:t>ma:</a:t>
            </a:r>
            <a:r>
              <a:rPr lang="cs-CZ" sz="1600">
                <a:cs typeface="Arial" charset="0"/>
              </a:rPr>
              <a:t>  		Objevné plavby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1600" b="1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b="1">
                <a:cs typeface="Arial" charset="0"/>
              </a:rPr>
              <a:t>Anotace: </a:t>
            </a:r>
            <a:r>
              <a:rPr lang="cs-CZ" sz="1600">
                <a:cs typeface="Arial" charset="0"/>
              </a:rPr>
              <a:t>Prezentace byla vytvořena pro vyučujícího jako vizualizace výkladu o objevných plavbách v 15. století. Obsahuje text, obrázky a mapy, její části mohou sloužit jako zápis do sešitu.</a:t>
            </a:r>
            <a:endParaRPr lang="cs-CZ" sz="1600">
              <a:solidFill>
                <a:srgbClr val="898989"/>
              </a:solidFill>
            </a:endParaRPr>
          </a:p>
        </p:txBody>
      </p:sp>
      <p:pic>
        <p:nvPicPr>
          <p:cNvPr id="4099" name="obrázek 1">
            <a:extLst>
              <a:ext uri="{FF2B5EF4-FFF2-40B4-BE49-F238E27FC236}">
                <a16:creationId xmlns:a16="http://schemas.microsoft.com/office/drawing/2014/main" id="{A17E6E6B-CCA4-45E8-AA77-4762901CB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7077075" cy="1657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File:Zámořské cesty Portugalců a Španělů.jpg">
            <a:hlinkClick r:id="rId3"/>
            <a:extLst>
              <a:ext uri="{FF2B5EF4-FFF2-40B4-BE49-F238E27FC236}">
                <a16:creationId xmlns:a16="http://schemas.microsoft.com/office/drawing/2014/main" id="{91876705-2E95-4507-9C8A-D07E161C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0FEEB9A-9600-43B5-B989-936AE9035E3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Důsledky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B6ADC9B-824F-4287-97F4-547505DF817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svět se rozšířil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snaha Evropanů podmanit si objevená území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počátek kolonialismu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poznání odlišných civilizací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- šíření nemocí, otrokářství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+ nové plodiny – brambory, kukuřice, rajčata, slunečnice, kakao, tabák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/>
          </a:p>
          <a:p>
            <a:pPr eaLnBrk="1" hangingPunct="1">
              <a:buFont typeface="Arial" charset="0"/>
              <a:buChar char="►"/>
              <a:defRPr/>
            </a:pPr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4533648-ECF8-4258-A8E6-52C0B631F48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Důsledky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29EABC3-89FB-4D3E-B2EE-D3CD9826C1C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Změna obchodních cest, roste důležitost přístavů u Atlantiku: Cádiz, Sevilla, Lisabon, Londýn, Antverpy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/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Šíří se španělština a portugalština, které se v některých ovládaných zemích staly úředním jazykem </a:t>
            </a:r>
            <a:r>
              <a:rPr lang="cs-CZ">
                <a:cs typeface="Arial" charset="0"/>
              </a:rPr>
              <a:t>→ Latinská Amerika = Střední a Jižní Amerika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7A7B94B-5DE3-4392-A772-3DCCDAD89D8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Děkuji za pozornost </a:t>
            </a:r>
            <a:r>
              <a:rPr lang="cs-CZ">
                <a:sym typeface="Wingdings" pitchFamily="2" charset="2"/>
              </a:rPr>
              <a:t></a:t>
            </a:r>
            <a:endParaRPr lang="cs-CZ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F75B5BC-2633-41FC-8D14-1C967C6CE88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Vytvořila Mgr. Vanda Malurová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5. srpna 2012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b="1" dirty="0"/>
              <a:t>Zdroje: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/>
              <a:t>ČORNEJ P. a kol: Dějepis pro střední odborné školy. SPN, 2002. ISBN 80-7235164.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/>
              <a:t>http://commons.wikimedia.org </a:t>
            </a:r>
            <a:r>
              <a:rPr lang="en-US" sz="2400" dirty="0">
                <a:cs typeface="Arial" charset="0"/>
              </a:rPr>
              <a:t>[</a:t>
            </a:r>
            <a:r>
              <a:rPr lang="cs-CZ" sz="2400" dirty="0">
                <a:cs typeface="Arial" charset="0"/>
              </a:rPr>
              <a:t>cit 2012-08-05</a:t>
            </a:r>
            <a:r>
              <a:rPr lang="en-US" sz="2400" dirty="0">
                <a:cs typeface="Arial" charset="0"/>
              </a:rPr>
              <a:t>]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E89F50-4A81-48F9-893E-0132B0076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Zdroje obrázků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CDA44A-5D7E-4875-B963-59604F189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 sz="1400" dirty="0">
                <a:hlinkClick r:id="rId2"/>
              </a:rPr>
              <a:t>http://upload.wikimedia.org/wikipedia/commons/9/95/Columbus_Taking_Possession.jpg</a:t>
            </a:r>
            <a:r>
              <a:rPr lang="cs-CZ" altLang="cs-CZ" sz="1400" dirty="0"/>
              <a:t> </a:t>
            </a:r>
            <a:r>
              <a:rPr lang="en-US" sz="1400" dirty="0">
                <a:cs typeface="Arial" charset="0"/>
              </a:rPr>
              <a:t>[</a:t>
            </a:r>
            <a:r>
              <a:rPr lang="cs-CZ" sz="1400" dirty="0">
                <a:cs typeface="Arial" charset="0"/>
              </a:rPr>
              <a:t>cit 2012-08-05</a:t>
            </a:r>
            <a:r>
              <a:rPr lang="en-US" sz="1400" dirty="0">
                <a:cs typeface="Arial" charset="0"/>
              </a:rPr>
              <a:t>]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sz="1400" dirty="0">
                <a:hlinkClick r:id="rId3"/>
              </a:rPr>
              <a:t>http://commons.wikimedia.org/wiki/File:Iranian_Astrolab.jpg</a:t>
            </a:r>
            <a:r>
              <a:rPr lang="cs-CZ" altLang="cs-CZ" sz="1400" dirty="0"/>
              <a:t> Jakopo188 </a:t>
            </a:r>
            <a:r>
              <a:rPr lang="en-US" sz="1400" dirty="0">
                <a:cs typeface="Arial" charset="0"/>
              </a:rPr>
              <a:t>[</a:t>
            </a:r>
            <a:r>
              <a:rPr lang="cs-CZ" sz="1400" dirty="0">
                <a:cs typeface="Arial" charset="0"/>
              </a:rPr>
              <a:t>cit 2012-08-05</a:t>
            </a:r>
            <a:r>
              <a:rPr lang="en-US" sz="1400" dirty="0">
                <a:cs typeface="Arial" charset="0"/>
              </a:rPr>
              <a:t>]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sz="1400" dirty="0"/>
              <a:t>; </a:t>
            </a:r>
            <a:r>
              <a:rPr lang="cs-CZ" altLang="cs-CZ" sz="1400" dirty="0">
                <a:hlinkClick r:id="rId4"/>
              </a:rPr>
              <a:t>http://cs.wikipedia.org/wiki/Soubor:Caravel_Boa_Esperanca_Portugal.jpg</a:t>
            </a:r>
            <a:r>
              <a:rPr lang="cs-CZ" altLang="cs-CZ" sz="1400" dirty="0"/>
              <a:t> Navy </a:t>
            </a:r>
            <a:r>
              <a:rPr lang="cs-CZ" altLang="cs-CZ" sz="1400" dirty="0" err="1"/>
              <a:t>of</a:t>
            </a:r>
            <a:r>
              <a:rPr lang="cs-CZ" altLang="cs-CZ" sz="1400" dirty="0"/>
              <a:t> </a:t>
            </a:r>
            <a:r>
              <a:rPr lang="cs-CZ" altLang="cs-CZ" sz="1400" dirty="0" err="1"/>
              <a:t>Brazil</a:t>
            </a:r>
            <a:r>
              <a:rPr lang="cs-CZ" altLang="cs-CZ" sz="1400" dirty="0"/>
              <a:t> </a:t>
            </a:r>
            <a:r>
              <a:rPr lang="en-US" sz="1400" dirty="0">
                <a:cs typeface="Arial" charset="0"/>
              </a:rPr>
              <a:t>[</a:t>
            </a:r>
            <a:r>
              <a:rPr lang="cs-CZ" sz="1400" dirty="0">
                <a:cs typeface="Arial" charset="0"/>
              </a:rPr>
              <a:t>cit 2012-08-05</a:t>
            </a:r>
            <a:r>
              <a:rPr lang="en-US" sz="1400" dirty="0">
                <a:cs typeface="Arial" charset="0"/>
              </a:rPr>
              <a:t>]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sz="1400" dirty="0">
                <a:hlinkClick r:id="rId5"/>
              </a:rPr>
              <a:t>http://upload.wikimedia.org/wikipedia/commons/5/5c/Vasco_da_Gama.jpg?uselang=cs</a:t>
            </a:r>
            <a:r>
              <a:rPr lang="cs-CZ" altLang="cs-CZ" sz="1400" dirty="0"/>
              <a:t> </a:t>
            </a:r>
            <a:r>
              <a:rPr lang="en-US" sz="1400" dirty="0">
                <a:cs typeface="Arial" charset="0"/>
              </a:rPr>
              <a:t>[</a:t>
            </a:r>
            <a:r>
              <a:rPr lang="cs-CZ" sz="1400" dirty="0">
                <a:cs typeface="Arial" charset="0"/>
              </a:rPr>
              <a:t>cit 2012-08-05</a:t>
            </a:r>
            <a:r>
              <a:rPr lang="en-US" sz="1400" dirty="0">
                <a:cs typeface="Arial" charset="0"/>
              </a:rPr>
              <a:t>]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sz="1400" dirty="0">
                <a:hlinkClick r:id="rId6"/>
              </a:rPr>
              <a:t>http://upload.wikimedia.org/wikipedia/commons/2/21/Caminho_maritimo_para_a_India.png?uselang=cs</a:t>
            </a:r>
            <a:r>
              <a:rPr lang="cs-CZ" altLang="cs-CZ" sz="1400" dirty="0"/>
              <a:t> </a:t>
            </a:r>
            <a:r>
              <a:rPr lang="en-US" sz="1400" dirty="0">
                <a:cs typeface="Arial" charset="0"/>
              </a:rPr>
              <a:t>[</a:t>
            </a:r>
            <a:r>
              <a:rPr lang="cs-CZ" sz="1400" dirty="0">
                <a:cs typeface="Arial" charset="0"/>
              </a:rPr>
              <a:t>cit 2012-08-05</a:t>
            </a:r>
            <a:r>
              <a:rPr lang="en-US" sz="1400" dirty="0">
                <a:cs typeface="Arial" charset="0"/>
              </a:rPr>
              <a:t>]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sz="1400" dirty="0">
                <a:hlinkClick r:id="rId5"/>
              </a:rPr>
              <a:t>http://upload.wikimedia.org/wikipedia/commons/5/5c/Vasco_da_Gama.jpg?uselang=cs</a:t>
            </a:r>
            <a:r>
              <a:rPr lang="cs-CZ" altLang="cs-CZ" sz="1400" dirty="0"/>
              <a:t> </a:t>
            </a:r>
            <a:r>
              <a:rPr lang="en-US" sz="1400" dirty="0">
                <a:cs typeface="Arial" charset="0"/>
              </a:rPr>
              <a:t>[</a:t>
            </a:r>
            <a:r>
              <a:rPr lang="cs-CZ" sz="1400" dirty="0">
                <a:cs typeface="Arial" charset="0"/>
              </a:rPr>
              <a:t>cit 2012-08-05</a:t>
            </a:r>
            <a:r>
              <a:rPr lang="en-US" sz="1400" dirty="0">
                <a:cs typeface="Arial" charset="0"/>
              </a:rPr>
              <a:t>]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sz="1400" dirty="0">
                <a:hlinkClick r:id="rId6"/>
              </a:rPr>
              <a:t>http://upload.wikimedia.org/wikipedia/commons/2/21/Caminho_maritimo_para_a_India.png?uselang=cs</a:t>
            </a:r>
            <a:r>
              <a:rPr lang="cs-CZ" altLang="cs-CZ" sz="1400" dirty="0"/>
              <a:t> </a:t>
            </a:r>
            <a:r>
              <a:rPr lang="en-US" sz="1400" dirty="0">
                <a:cs typeface="Arial" charset="0"/>
              </a:rPr>
              <a:t>[</a:t>
            </a:r>
            <a:r>
              <a:rPr lang="cs-CZ" sz="1400" dirty="0">
                <a:cs typeface="Arial" charset="0"/>
              </a:rPr>
              <a:t>cit 2012-08-05</a:t>
            </a:r>
            <a:r>
              <a:rPr lang="en-US" sz="1400" dirty="0">
                <a:cs typeface="Arial" charset="0"/>
              </a:rPr>
              <a:t>]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sz="1400" dirty="0">
                <a:hlinkClick r:id="rId7"/>
              </a:rPr>
              <a:t>http://upload.wikimedia.org/wikipedia/commons/3/36/Magellan-Map-En.png</a:t>
            </a:r>
            <a:r>
              <a:rPr lang="cs-CZ" altLang="cs-CZ" sz="1400" dirty="0"/>
              <a:t> </a:t>
            </a:r>
            <a:r>
              <a:rPr lang="en-US" sz="1400" dirty="0">
                <a:cs typeface="Arial" charset="0"/>
              </a:rPr>
              <a:t>[</a:t>
            </a:r>
            <a:r>
              <a:rPr lang="cs-CZ" sz="1400" dirty="0">
                <a:cs typeface="Arial" charset="0"/>
              </a:rPr>
              <a:t>cit 2012-08-05</a:t>
            </a:r>
            <a:r>
              <a:rPr lang="en-US" sz="1400" dirty="0">
                <a:cs typeface="Arial" charset="0"/>
              </a:rPr>
              <a:t>]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sz="1400" dirty="0">
                <a:hlinkClick r:id="rId8"/>
              </a:rPr>
              <a:t>http://upload.wikimedia.org/wikipedia/commons/3/35/Fern%C3%A3o_de_Magalh%C3%A3es_por_Charles_Legrand.jpg</a:t>
            </a:r>
            <a:r>
              <a:rPr lang="cs-CZ" altLang="cs-CZ" sz="1400" dirty="0"/>
              <a:t> </a:t>
            </a:r>
            <a:r>
              <a:rPr lang="en-US" sz="1400" dirty="0">
                <a:cs typeface="Arial" charset="0"/>
              </a:rPr>
              <a:t>[</a:t>
            </a:r>
            <a:r>
              <a:rPr lang="cs-CZ" sz="1400" dirty="0">
                <a:cs typeface="Arial" charset="0"/>
              </a:rPr>
              <a:t>cit 2012-08-05</a:t>
            </a:r>
            <a:r>
              <a:rPr lang="en-US" sz="1400" dirty="0">
                <a:cs typeface="Arial" charset="0"/>
              </a:rPr>
              <a:t>]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sz="1400" dirty="0">
                <a:hlinkClick r:id="rId9"/>
              </a:rPr>
              <a:t>http://upload.wikimedia.org/wikipedia/commons/2/21/Spain_and_Portugal.png</a:t>
            </a:r>
            <a:r>
              <a:rPr lang="cs-CZ" altLang="cs-CZ" sz="1400" dirty="0"/>
              <a:t> </a:t>
            </a:r>
            <a:r>
              <a:rPr lang="en-US" sz="1400" dirty="0">
                <a:cs typeface="Arial" charset="0"/>
              </a:rPr>
              <a:t>[</a:t>
            </a:r>
            <a:r>
              <a:rPr lang="cs-CZ" sz="1400" dirty="0">
                <a:cs typeface="Arial" charset="0"/>
              </a:rPr>
              <a:t>cit 2012-08-05</a:t>
            </a:r>
            <a:r>
              <a:rPr lang="en-US" sz="1400" dirty="0">
                <a:cs typeface="Arial" charset="0"/>
              </a:rPr>
              <a:t>]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sz="1400" dirty="0">
                <a:hlinkClick r:id="rId10"/>
              </a:rPr>
              <a:t>http://upload.wikimedia.org/wikipedia/commons/7/7b/Z%C3%A1mo%C5%99sk%C3%A9_cesty_Portugalc%C5%AF_a_%C5%A0pan%C4%9Bl%C5%AF.jpg?uselang=cs</a:t>
            </a:r>
            <a:r>
              <a:rPr lang="cs-CZ" altLang="cs-CZ" sz="1400" dirty="0"/>
              <a:t> </a:t>
            </a:r>
            <a:r>
              <a:rPr lang="en-US" sz="1400" dirty="0">
                <a:cs typeface="Arial" charset="0"/>
              </a:rPr>
              <a:t>[</a:t>
            </a:r>
            <a:r>
              <a:rPr lang="cs-CZ" sz="1400" dirty="0">
                <a:cs typeface="Arial" charset="0"/>
              </a:rPr>
              <a:t>cit 2012-08-05</a:t>
            </a:r>
            <a:r>
              <a:rPr lang="en-US" sz="1400" dirty="0">
                <a:cs typeface="Arial" charset="0"/>
              </a:rPr>
              <a:t>]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D7A7DE34-9069-4A3A-BC2A-3932F00319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549275"/>
            <a:ext cx="7772400" cy="796925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/>
              <a:t>Objevné plavby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046653E-C559-45D1-B5AD-0070812DE54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6381750"/>
            <a:ext cx="6400800" cy="142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sz="800" dirty="0"/>
          </a:p>
        </p:txBody>
      </p:sp>
      <p:pic>
        <p:nvPicPr>
          <p:cNvPr id="5124" name="Picture 4" descr="Soubor:Columbus Taking Possession.jpg">
            <a:hlinkClick r:id="rId3"/>
            <a:extLst>
              <a:ext uri="{FF2B5EF4-FFF2-40B4-BE49-F238E27FC236}">
                <a16:creationId xmlns:a16="http://schemas.microsoft.com/office/drawing/2014/main" id="{CC42489E-8056-4517-A25F-F0D1A115D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84313"/>
            <a:ext cx="59055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839CF0C-A0B9-41C0-B7CA-E86891E585B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Příčiny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9BDE5C7-44B3-43B2-AF36-C6FF2348430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nedostatek drahých kovů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touha po orientálním zboží – koření, látky, porcelán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snaha najít cestu do Indie, Číny, Japonska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1453 Turci dobyli Cařihrad, zanikla byzantská říše,ovládli Středomoří, tradiční obchodní cesty narušeny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0C7C09EC-393B-42BF-8199-2DEE6A2A7FE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Předpoklady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A1D974E5-C402-4502-9EEE-69D299F1855D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568825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2400"/>
              <a:t>schopní mořeplavci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/>
              <a:t>kompas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/>
              <a:t>astroláb – určování zeměpisné polohy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/>
              <a:t>nové typy plachetnic - karavely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 sz="2400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2F4AD170-73C4-4F9E-BCFF-54C94BC2AAF8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870450" y="1600200"/>
            <a:ext cx="3971925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cs-CZ"/>
          </a:p>
        </p:txBody>
      </p:sp>
      <p:pic>
        <p:nvPicPr>
          <p:cNvPr id="2" name="Picture 8" descr="File:Iranian Astrolab.jpg">
            <a:hlinkClick r:id="rId3"/>
            <a:extLst>
              <a:ext uri="{FF2B5EF4-FFF2-40B4-BE49-F238E27FC236}">
                <a16:creationId xmlns:a16="http://schemas.microsoft.com/office/drawing/2014/main" id="{2EA7440D-9877-40D7-93E0-41B2D2F92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41438"/>
            <a:ext cx="3886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2D05001-C23A-49C5-9143-810ABD750C9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Portugalci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DB78414-E16A-4458-A284-14B1AF122D1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plavby kolem afrického pobřeží, cíl najít cestu do Indie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princ Jindřich Mořeplavec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1487 – 1488 Bartolomeo Diaz objevil Mys dobré naděje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1498 Vasco da Gama doplul do Indie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DEEE31DE-4178-4ADF-BD56-1B92BD14278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Vasco da Gama</a:t>
            </a:r>
          </a:p>
        </p:txBody>
      </p:sp>
      <p:pic>
        <p:nvPicPr>
          <p:cNvPr id="11267" name="Picture 8" descr="File:Caminho maritimo para a India.png">
            <a:hlinkClick r:id="rId3"/>
            <a:extLst>
              <a:ext uri="{FF2B5EF4-FFF2-40B4-BE49-F238E27FC236}">
                <a16:creationId xmlns:a16="http://schemas.microsoft.com/office/drawing/2014/main" id="{77705045-6D62-4B8B-BD92-D9778A7D7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276475"/>
            <a:ext cx="52959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0" descr="File:Vasco da Gama.jpg">
            <a:hlinkClick r:id="rId5"/>
            <a:extLst>
              <a:ext uri="{FF2B5EF4-FFF2-40B4-BE49-F238E27FC236}">
                <a16:creationId xmlns:a16="http://schemas.microsoft.com/office/drawing/2014/main" id="{14B9F77A-9E9D-4395-A7C9-5399C6AB7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30575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5FA4D8C-6F8F-4475-8781-841698208B8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Španělé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1C87765-40CD-4F50-9969-52BDE01F237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/>
              <a:t>1479 vznik španělského státu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/>
              <a:t>1492 - výprava Kryštofa Kolumba (Santa Maria, Pinta, Niňa) na západ (předpoklad, že Země je kulatá), přistál u Bahamských ostrovů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/>
              <a:t>objevení Nového světa, pojmenován podle Ameriga Vespucciho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/>
              <a:t>1519 – 1522 Fernão de Magalhães obeplul svět, podal důkaz o kulatosti Země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>
            <a:extLst>
              <a:ext uri="{FF2B5EF4-FFF2-40B4-BE49-F238E27FC236}">
                <a16:creationId xmlns:a16="http://schemas.microsoft.com/office/drawing/2014/main" id="{7E0D43FF-09E0-4269-9780-6EC4CC52F10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Fernão de Magalhães </a:t>
            </a:r>
          </a:p>
        </p:txBody>
      </p:sp>
      <p:pic>
        <p:nvPicPr>
          <p:cNvPr id="14339" name="Picture 8" descr="Magellan-Map-En">
            <a:extLst>
              <a:ext uri="{FF2B5EF4-FFF2-40B4-BE49-F238E27FC236}">
                <a16:creationId xmlns:a16="http://schemas.microsoft.com/office/drawing/2014/main" id="{7A2E5DA2-6763-40DF-9E12-DF3EDE17B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7678738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2" descr="File:Fernão de Magalhães por Charles Legrand.jpg">
            <a:hlinkClick r:id="rId4"/>
            <a:extLst>
              <a:ext uri="{FF2B5EF4-FFF2-40B4-BE49-F238E27FC236}">
                <a16:creationId xmlns:a16="http://schemas.microsoft.com/office/drawing/2014/main" id="{095BAFDA-FF93-45F5-83AA-B27FF0CB0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96975"/>
            <a:ext cx="2540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B0D055B-DA54-4010-8F65-D124B434F6B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Rozdělení sfér vlivu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88AA7E8-2BEC-44AB-BCD1-8D634ABEEE6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1494 </a:t>
            </a:r>
            <a:r>
              <a:rPr lang="cs-CZ" b="1"/>
              <a:t>Tordesillaská smlouva</a:t>
            </a:r>
            <a:r>
              <a:rPr lang="cs-CZ"/>
              <a:t> 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o rozdělení světa mezi Portugalsko a Španělsko</a:t>
            </a:r>
          </a:p>
        </p:txBody>
      </p:sp>
      <p:pic>
        <p:nvPicPr>
          <p:cNvPr id="16388" name="Picture 5" descr="Spain_and_Portugal">
            <a:extLst>
              <a:ext uri="{FF2B5EF4-FFF2-40B4-BE49-F238E27FC236}">
                <a16:creationId xmlns:a16="http://schemas.microsoft.com/office/drawing/2014/main" id="{9634FE8B-12A9-42A4-A71E-F4C7AF05A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213100"/>
            <a:ext cx="6659562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Line 6">
            <a:extLst>
              <a:ext uri="{FF2B5EF4-FFF2-40B4-BE49-F238E27FC236}">
                <a16:creationId xmlns:a16="http://schemas.microsoft.com/office/drawing/2014/main" id="{C2FFC545-C45F-41ED-9C36-E27D43930B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27813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0" name="Line 7">
            <a:extLst>
              <a:ext uri="{FF2B5EF4-FFF2-40B4-BE49-F238E27FC236}">
                <a16:creationId xmlns:a16="http://schemas.microsoft.com/office/drawing/2014/main" id="{218ED07D-CB29-473A-963C-57607BA158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92725" y="2708275"/>
            <a:ext cx="287338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1" name="Line 9">
            <a:extLst>
              <a:ext uri="{FF2B5EF4-FFF2-40B4-BE49-F238E27FC236}">
                <a16:creationId xmlns:a16="http://schemas.microsoft.com/office/drawing/2014/main" id="{5C19D392-C836-4A2E-B9AB-5388E143D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3213100"/>
            <a:ext cx="5746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mpas">
  <a:themeElements>
    <a:clrScheme name="Kompa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Kompa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mpa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pa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256</TotalTime>
  <Words>1032</Words>
  <Application>Microsoft Office PowerPoint</Application>
  <PresentationFormat>Předvádění na obrazovce (4:3)</PresentationFormat>
  <Paragraphs>84</Paragraphs>
  <Slides>14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Tahoma</vt:lpstr>
      <vt:lpstr>Arial</vt:lpstr>
      <vt:lpstr>Wingdings</vt:lpstr>
      <vt:lpstr>Kompas</vt:lpstr>
      <vt:lpstr>Prezentace aplikace PowerPoint</vt:lpstr>
      <vt:lpstr>Objevné plavby</vt:lpstr>
      <vt:lpstr>Příčiny </vt:lpstr>
      <vt:lpstr>Předpoklady</vt:lpstr>
      <vt:lpstr>Portugalci</vt:lpstr>
      <vt:lpstr>Vasco da Gama</vt:lpstr>
      <vt:lpstr>Španělé</vt:lpstr>
      <vt:lpstr>Fernão de Magalhães </vt:lpstr>
      <vt:lpstr>Rozdělení sfér vlivu</vt:lpstr>
      <vt:lpstr>Prezentace aplikace PowerPoint</vt:lpstr>
      <vt:lpstr>Důsledky</vt:lpstr>
      <vt:lpstr>Důsledky</vt:lpstr>
      <vt:lpstr>Děkuji za pozornost </vt:lpstr>
      <vt:lpstr>Zdroje obrázků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Objevné plavby</dc:title>
  <dc:creator>JM</dc:creator>
  <cp:lastModifiedBy>Hečko Aleš</cp:lastModifiedBy>
  <cp:revision>11</cp:revision>
  <dcterms:created xsi:type="dcterms:W3CDTF">2012-08-26T18:04:00Z</dcterms:created>
  <dcterms:modified xsi:type="dcterms:W3CDTF">2020-04-21T07:12:15Z</dcterms:modified>
</cp:coreProperties>
</file>