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66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               4. 6. 2012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</a:t>
            </a:r>
            <a:r>
              <a:rPr lang="cs-CZ" smtClean="0">
                <a:solidFill>
                  <a:schemeClr val="tx1"/>
                </a:solidFill>
              </a:rPr>
              <a:t>_5.3.9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Rysy české, evropské poezie a prózy 20. a 30. let 20. století (Vladislav Vančura)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učiva. Studenti si písemně i ústně procvičí poznatky o Vladislavu Vančurovi.</a:t>
            </a:r>
            <a:endParaRPr lang="cs-CZ" dirty="0"/>
          </a:p>
          <a:p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Vladislav Vančura 1891 - 1942</a:t>
            </a:r>
            <a:endParaRPr lang="cs-CZ" dirty="0"/>
          </a:p>
        </p:txBody>
      </p:sp>
      <p:pic>
        <p:nvPicPr>
          <p:cNvPr id="4" name="Zástupný symbol pro obsah 3" descr="7-vladislav_vancura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411760" y="2060848"/>
            <a:ext cx="3816424" cy="3672408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Životopisný přehled: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Prozaik, dramatik, </a:t>
            </a:r>
            <a:r>
              <a:rPr lang="cs-CZ" dirty="0" smtClean="0"/>
              <a:t>scénárista </a:t>
            </a:r>
            <a:r>
              <a:rPr lang="cs-CZ" dirty="0" smtClean="0"/>
              <a:t>a režisér.</a:t>
            </a:r>
          </a:p>
          <a:p>
            <a:endParaRPr lang="cs-CZ" dirty="0" smtClean="0"/>
          </a:p>
          <a:p>
            <a:r>
              <a:rPr lang="cs-CZ" dirty="0" smtClean="0"/>
              <a:t>Původním povoláním lékař – praxe na Zbraslavi.</a:t>
            </a:r>
          </a:p>
          <a:p>
            <a:endParaRPr lang="cs-CZ" dirty="0" smtClean="0"/>
          </a:p>
          <a:p>
            <a:r>
              <a:rPr lang="cs-CZ" dirty="0" smtClean="0"/>
              <a:t>1. předseda Devětsilu.</a:t>
            </a:r>
          </a:p>
          <a:p>
            <a:endParaRPr lang="cs-CZ" dirty="0" smtClean="0"/>
          </a:p>
          <a:p>
            <a:r>
              <a:rPr lang="cs-CZ" dirty="0" smtClean="0"/>
              <a:t>Levicově orientovaný autor – představitel socialistického realismu, zároveň vliv dadaismu a imaginativní prózy.</a:t>
            </a:r>
          </a:p>
          <a:p>
            <a:endParaRPr lang="cs-CZ" dirty="0" smtClean="0"/>
          </a:p>
          <a:p>
            <a:r>
              <a:rPr lang="cs-CZ" dirty="0" smtClean="0"/>
              <a:t>Za okupace v ilegálním odboji – zatčen a popraven za heydrichiády.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 jeho dílo je typický experiment s jazykem – prolínání stylových rovin – knižní výrazy, archaismy, lidová mluva, použití češtiny období humanismu.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Pekař Jan </a:t>
            </a:r>
            <a:r>
              <a:rPr lang="cs-CZ" b="1" dirty="0" err="1" smtClean="0"/>
              <a:t>Marhoul</a:t>
            </a:r>
            <a:r>
              <a:rPr lang="cs-CZ" b="1" dirty="0" smtClean="0"/>
              <a:t> </a:t>
            </a:r>
            <a:r>
              <a:rPr lang="cs-CZ" dirty="0" smtClean="0"/>
              <a:t>– román baladického ladění o tragickém osudu poctivého dobráka, který všechen svůj majetek rozdal a sám umírá v bídě.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Pole orná a válečná </a:t>
            </a:r>
            <a:r>
              <a:rPr lang="cs-CZ" dirty="0" smtClean="0"/>
              <a:t>– román napsaný formou volného řazení scén z fronty a zázemí – polytematické pásmo v próze, odsouzení války.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Rozmarné léto:</a:t>
            </a:r>
          </a:p>
          <a:p>
            <a:pPr>
              <a:buNone/>
            </a:pPr>
            <a:r>
              <a:rPr lang="cs-CZ" dirty="0" smtClean="0"/>
              <a:t>novela ovlivněná </a:t>
            </a:r>
          </a:p>
          <a:p>
            <a:pPr>
              <a:buNone/>
            </a:pPr>
            <a:r>
              <a:rPr lang="cs-CZ" dirty="0" smtClean="0"/>
              <a:t>poetismem, obraz </a:t>
            </a:r>
          </a:p>
          <a:p>
            <a:pPr>
              <a:buNone/>
            </a:pPr>
            <a:r>
              <a:rPr lang="cs-CZ" dirty="0" smtClean="0"/>
              <a:t>poklidného života</a:t>
            </a:r>
          </a:p>
          <a:p>
            <a:pPr>
              <a:buNone/>
            </a:pPr>
            <a:r>
              <a:rPr lang="cs-CZ" dirty="0" smtClean="0"/>
              <a:t>na malém městě, </a:t>
            </a:r>
          </a:p>
          <a:p>
            <a:pPr>
              <a:buNone/>
            </a:pPr>
            <a:r>
              <a:rPr lang="cs-CZ" dirty="0" smtClean="0"/>
              <a:t>které naruší příjezd </a:t>
            </a:r>
          </a:p>
          <a:p>
            <a:pPr>
              <a:buNone/>
            </a:pPr>
            <a:r>
              <a:rPr lang="cs-CZ" dirty="0" smtClean="0"/>
              <a:t>komediantů.</a:t>
            </a:r>
          </a:p>
          <a:p>
            <a:pPr>
              <a:buNone/>
            </a:pPr>
            <a:r>
              <a:rPr lang="cs-CZ" dirty="0" smtClean="0"/>
              <a:t>Parodie na přízemnost</a:t>
            </a:r>
          </a:p>
          <a:p>
            <a:pPr>
              <a:buNone/>
            </a:pPr>
            <a:r>
              <a:rPr lang="cs-CZ" dirty="0" err="1" smtClean="0"/>
              <a:t>maloměšťáků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Rozmarne%20leto%20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07904" y="1628800"/>
            <a:ext cx="4464496" cy="432048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>
            <a:normAutofit/>
          </a:bodyPr>
          <a:lstStyle/>
          <a:p>
            <a:r>
              <a:rPr lang="cs-CZ" b="1" dirty="0" smtClean="0"/>
              <a:t>Markéta Lazarová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dirty="0" smtClean="0"/>
              <a:t>Děj zasazen do </a:t>
            </a:r>
            <a:r>
              <a:rPr lang="cs-CZ" dirty="0" smtClean="0"/>
              <a:t>středověku,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dva rody loupeživých</a:t>
            </a:r>
          </a:p>
          <a:p>
            <a:pPr>
              <a:buNone/>
            </a:pPr>
            <a:r>
              <a:rPr lang="cs-CZ" dirty="0" smtClean="0"/>
              <a:t>rytířů, žijí naplno, nebojí</a:t>
            </a:r>
          </a:p>
          <a:p>
            <a:pPr>
              <a:buNone/>
            </a:pPr>
            <a:r>
              <a:rPr lang="cs-CZ" dirty="0" smtClean="0"/>
              <a:t>se nebezpečí, tragická </a:t>
            </a:r>
          </a:p>
          <a:p>
            <a:pPr>
              <a:buNone/>
            </a:pPr>
            <a:r>
              <a:rPr lang="cs-CZ" dirty="0" smtClean="0"/>
              <a:t>láska zbožné Markéty </a:t>
            </a:r>
          </a:p>
          <a:p>
            <a:pPr>
              <a:buNone/>
            </a:pPr>
            <a:r>
              <a:rPr lang="cs-CZ" dirty="0" smtClean="0"/>
              <a:t>k loupežníku Mikuláši </a:t>
            </a:r>
          </a:p>
          <a:p>
            <a:pPr>
              <a:buNone/>
            </a:pPr>
            <a:r>
              <a:rPr lang="cs-CZ" dirty="0" smtClean="0"/>
              <a:t>z rodu Kozlíků.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Film rež. Fr. Vláčil -</a:t>
            </a:r>
          </a:p>
          <a:p>
            <a:pPr>
              <a:buNone/>
            </a:pPr>
            <a:r>
              <a:rPr lang="cs-CZ" dirty="0" smtClean="0"/>
              <a:t>nejlepší český film 20. stol.</a:t>
            </a:r>
          </a:p>
          <a:p>
            <a:endParaRPr lang="cs-CZ" dirty="0"/>
          </a:p>
        </p:txBody>
      </p:sp>
      <p:pic>
        <p:nvPicPr>
          <p:cNvPr id="4" name="Obrázek 3" descr="marketa-lazarova-edice-filmova-rada-vancura-vladislav-e128854-fu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809625"/>
            <a:ext cx="3168351" cy="52387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Romány: </a:t>
            </a:r>
            <a:r>
              <a:rPr lang="cs-CZ" b="1" dirty="0" smtClean="0"/>
              <a:t>Konec starých časů, Útěk do Budína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Za okupace snaha posílit národní sebevědomí připomenutím národní historie:</a:t>
            </a:r>
          </a:p>
          <a:p>
            <a:pPr>
              <a:buNone/>
            </a:pPr>
            <a:r>
              <a:rPr lang="cs-CZ" dirty="0" smtClean="0"/>
              <a:t>   </a:t>
            </a:r>
            <a:r>
              <a:rPr lang="cs-CZ" b="1" dirty="0" smtClean="0"/>
              <a:t>Obrazy z dějin národa českého </a:t>
            </a:r>
            <a:r>
              <a:rPr lang="cs-CZ" dirty="0" smtClean="0"/>
              <a:t>– monumentální styl, historické pásmo, nedokončeno – autor popraven.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Tvorba pro děti a mládež: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Vančura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2276872"/>
            <a:ext cx="4392488" cy="388843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Vypracovala Mgr. Lenka Hrušková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[cit. 2012-06-04]</a:t>
            </a: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KUDĚLKA, Viktor. Malý labyrint literatury.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Albatros, 1983.</a:t>
            </a: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HAVEL, Rudolf a Jiří OPELÍK. Slovník českých spisovatelů.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Českosl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spisovatel,1964.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284</TotalTime>
  <Words>320</Words>
  <Application>Microsoft Office PowerPoint</Application>
  <PresentationFormat>Předvádění na obrazovce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Arkýř</vt:lpstr>
      <vt:lpstr>Snímek 1</vt:lpstr>
      <vt:lpstr>Vladislav Vančura 1891 - 1942</vt:lpstr>
      <vt:lpstr>Životopisný přehled:</vt:lpstr>
      <vt:lpstr>Dílo:</vt:lpstr>
      <vt:lpstr>Dílo:</vt:lpstr>
      <vt:lpstr>Dílo:</vt:lpstr>
      <vt:lpstr>Dílo:</vt:lpstr>
      <vt:lpstr>Dílo: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Lenka</cp:lastModifiedBy>
  <cp:revision>28</cp:revision>
  <dcterms:created xsi:type="dcterms:W3CDTF">2012-04-12T06:14:10Z</dcterms:created>
  <dcterms:modified xsi:type="dcterms:W3CDTF">2012-06-24T17:11:37Z</dcterms:modified>
</cp:coreProperties>
</file>