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11. 6. 2012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_5.3.7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století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(Eduard Bass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Eduardu Bassovi.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2012-06-11]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Eduard </a:t>
            </a:r>
            <a:r>
              <a:rPr lang="cs-CZ" dirty="0" err="1" smtClean="0"/>
              <a:t>bass</a:t>
            </a:r>
            <a:r>
              <a:rPr lang="cs-CZ" dirty="0" smtClean="0"/>
              <a:t> 1888 - 1946</a:t>
            </a:r>
            <a:endParaRPr lang="cs-CZ" dirty="0"/>
          </a:p>
        </p:txBody>
      </p:sp>
      <p:pic>
        <p:nvPicPr>
          <p:cNvPr id="4" name="Zástupný symbol pro obsah 3" descr="Bas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600200"/>
            <a:ext cx="4464496" cy="48736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Český humorista, novinář, kabaretiér (konferenciér v kabaretu Červená sedma a Rokoko)</a:t>
            </a:r>
          </a:p>
          <a:p>
            <a:endParaRPr lang="cs-CZ" dirty="0" smtClean="0"/>
          </a:p>
          <a:p>
            <a:r>
              <a:rPr lang="cs-CZ" dirty="0" smtClean="0"/>
              <a:t>Vlastním jménem Eduard Schmidt.</a:t>
            </a:r>
          </a:p>
          <a:p>
            <a:endParaRPr lang="cs-CZ" dirty="0" smtClean="0"/>
          </a:p>
          <a:p>
            <a:r>
              <a:rPr lang="cs-CZ" dirty="0" smtClean="0"/>
              <a:t>Ve 20. letech 20. století redaktor </a:t>
            </a:r>
            <a:r>
              <a:rPr lang="cs-CZ" dirty="0" smtClean="0"/>
              <a:t>Lidových </a:t>
            </a:r>
            <a:r>
              <a:rPr lang="cs-CZ" dirty="0" smtClean="0"/>
              <a:t>novin, od r. 1933 jejich šéfredaktor.</a:t>
            </a:r>
          </a:p>
          <a:p>
            <a:endParaRPr lang="cs-CZ" dirty="0" smtClean="0"/>
          </a:p>
          <a:p>
            <a:r>
              <a:rPr lang="cs-CZ" dirty="0" smtClean="0"/>
              <a:t>Po okupaci nucen místo opustit – věnoval se psaní beletrie – i zde prvky publicistiky.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Lidových novinách publikoval především fejetony a rozhlásky.</a:t>
            </a:r>
          </a:p>
          <a:p>
            <a:endParaRPr lang="cs-CZ" dirty="0" smtClean="0"/>
          </a:p>
          <a:p>
            <a:r>
              <a:rPr lang="cs-CZ" b="1" dirty="0" smtClean="0"/>
              <a:t>Fejeton </a:t>
            </a:r>
            <a:r>
              <a:rPr lang="cs-CZ" dirty="0" smtClean="0"/>
              <a:t>= vtipná úvaha na libovolné téma, dříve nazýván podčárník – v novinách uváděn pod čarou.</a:t>
            </a:r>
          </a:p>
          <a:p>
            <a:endParaRPr lang="cs-CZ" b="1" dirty="0" smtClean="0"/>
          </a:p>
          <a:p>
            <a:r>
              <a:rPr lang="cs-CZ" b="1" dirty="0" smtClean="0"/>
              <a:t>Rozhlásek </a:t>
            </a:r>
            <a:r>
              <a:rPr lang="cs-CZ" dirty="0" smtClean="0"/>
              <a:t>= události uplynulého týdne zachycené vtipnými verši, psal je i Karel čapek a Rudolf </a:t>
            </a:r>
            <a:r>
              <a:rPr lang="cs-CZ" dirty="0" err="1" smtClean="0"/>
              <a:t>Těsnohlídek</a:t>
            </a:r>
            <a:r>
              <a:rPr lang="cs-CZ" dirty="0" smtClean="0"/>
              <a:t>.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 smtClean="0"/>
              <a:t>Klapzubova</a:t>
            </a:r>
            <a:r>
              <a:rPr lang="cs-CZ" b="1" dirty="0" smtClean="0"/>
              <a:t> jedenáctka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Povídka o rodinném </a:t>
            </a:r>
          </a:p>
          <a:p>
            <a:pPr>
              <a:buNone/>
            </a:pPr>
            <a:r>
              <a:rPr lang="cs-CZ" dirty="0" smtClean="0"/>
              <a:t>fotbalovém týmu, prvky </a:t>
            </a:r>
          </a:p>
          <a:p>
            <a:pPr>
              <a:buNone/>
            </a:pPr>
            <a:r>
              <a:rPr lang="cs-CZ" dirty="0" smtClean="0"/>
              <a:t>pohádky kombinované </a:t>
            </a:r>
          </a:p>
          <a:p>
            <a:pPr>
              <a:buNone/>
            </a:pPr>
            <a:r>
              <a:rPr lang="cs-CZ" dirty="0" smtClean="0"/>
              <a:t>se sportovními reáliemi.</a:t>
            </a:r>
          </a:p>
          <a:p>
            <a:pPr>
              <a:buNone/>
            </a:pPr>
            <a:r>
              <a:rPr lang="cs-CZ" dirty="0" smtClean="0"/>
              <a:t>Důraz na výchovné</a:t>
            </a:r>
          </a:p>
          <a:p>
            <a:pPr>
              <a:buNone/>
            </a:pPr>
            <a:r>
              <a:rPr lang="cs-CZ" dirty="0" smtClean="0"/>
              <a:t>prvky – fair play ve sportu</a:t>
            </a:r>
          </a:p>
          <a:p>
            <a:pPr>
              <a:buNone/>
            </a:pPr>
            <a:r>
              <a:rPr lang="cs-CZ" dirty="0" smtClean="0"/>
              <a:t>i</a:t>
            </a:r>
            <a:r>
              <a:rPr lang="cs-CZ" dirty="0" smtClean="0"/>
              <a:t> </a:t>
            </a:r>
            <a:r>
              <a:rPr lang="cs-CZ" dirty="0" smtClean="0"/>
              <a:t>v životě.</a:t>
            </a:r>
          </a:p>
          <a:p>
            <a:endParaRPr lang="cs-CZ" dirty="0"/>
          </a:p>
        </p:txBody>
      </p:sp>
      <p:pic>
        <p:nvPicPr>
          <p:cNvPr id="4" name="Obrázek 3" descr="Klapzubova jedenác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132856"/>
            <a:ext cx="3888432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Cirkus </a:t>
            </a:r>
            <a:r>
              <a:rPr lang="cs-CZ" b="1" dirty="0" err="1" smtClean="0"/>
              <a:t>Humberto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Román vznikl v roce 1941 – když byla autorovi zakázána činnost v </a:t>
            </a:r>
            <a:r>
              <a:rPr lang="cs-CZ" dirty="0" smtClean="0"/>
              <a:t>Lidových </a:t>
            </a:r>
            <a:r>
              <a:rPr lang="cs-CZ" dirty="0" smtClean="0"/>
              <a:t>novinách.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Vašek Karas se se svým tatínkem Antonínem – chudým zedníkem, dostává do německého cirkusu a vlastní pílí se vypracuje na místo ředitele = souboj češství a němectví, snaha posílit národní sebevědomí v době okupace.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 cirkusové prostředí důvěrně znal, svět kabaretů a varieté mu byl blízký.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 descr="cirkus-humberto-5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676524"/>
            <a:ext cx="3240360" cy="35607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Cirkus </a:t>
            </a:r>
            <a:r>
              <a:rPr lang="cs-CZ" dirty="0" err="1" smtClean="0"/>
              <a:t>Humberto</a:t>
            </a:r>
            <a:r>
              <a:rPr lang="cs-CZ" dirty="0" smtClean="0"/>
              <a:t> dostal i seriálovou podobu –</a:t>
            </a:r>
          </a:p>
          <a:p>
            <a:pPr>
              <a:buNone/>
            </a:pPr>
            <a:r>
              <a:rPr lang="cs-CZ" dirty="0" smtClean="0"/>
              <a:t>  režíroval František Filip.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irk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542032"/>
            <a:ext cx="4752528" cy="35512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díla </a:t>
            </a:r>
            <a:r>
              <a:rPr lang="cs-CZ" dirty="0" err="1" smtClean="0"/>
              <a:t>e</a:t>
            </a:r>
            <a:r>
              <a:rPr lang="cs-CZ" dirty="0" smtClean="0"/>
              <a:t>. Basse: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Lidé z maringotek </a:t>
            </a:r>
            <a:r>
              <a:rPr lang="cs-CZ" dirty="0" smtClean="0"/>
              <a:t>– kniha povídek z cirkusového prostředí.</a:t>
            </a:r>
          </a:p>
          <a:p>
            <a:endParaRPr lang="cs-CZ" dirty="0" smtClean="0"/>
          </a:p>
          <a:p>
            <a:r>
              <a:rPr lang="cs-CZ" dirty="0" smtClean="0"/>
              <a:t>Soubory reportáží, fejetonů a causerií: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Potulky pražského reportéra, Kázáníčka, Křižovatka u Prašné brány </a:t>
            </a:r>
            <a:r>
              <a:rPr lang="cs-CZ" dirty="0" smtClean="0"/>
              <a:t>aj.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Pegas v drožce </a:t>
            </a:r>
            <a:r>
              <a:rPr lang="cs-CZ" b="1" dirty="0" err="1" smtClean="0"/>
              <a:t>připřažený</a:t>
            </a:r>
            <a:r>
              <a:rPr lang="cs-CZ" b="1" dirty="0" smtClean="0"/>
              <a:t> </a:t>
            </a:r>
            <a:r>
              <a:rPr lang="cs-CZ" dirty="0" smtClean="0"/>
              <a:t>– soubor deseti kupletů.</a:t>
            </a:r>
          </a:p>
          <a:p>
            <a:endParaRPr lang="cs-CZ" dirty="0" smtClean="0"/>
          </a:p>
          <a:p>
            <a:r>
              <a:rPr lang="cs-CZ" b="1" dirty="0" smtClean="0"/>
              <a:t>Náhrdelník</a:t>
            </a:r>
            <a:r>
              <a:rPr lang="cs-CZ" dirty="0" smtClean="0"/>
              <a:t> – detektivní komedie, jednoaktovka.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446</TotalTime>
  <Words>347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Eduard bass 1888 - 1946</vt:lpstr>
      <vt:lpstr>Životopisný přehled:</vt:lpstr>
      <vt:lpstr>Dílo:</vt:lpstr>
      <vt:lpstr>Dílo:</vt:lpstr>
      <vt:lpstr>Dílo:</vt:lpstr>
      <vt:lpstr>Dílo:</vt:lpstr>
      <vt:lpstr>Dílo:</vt:lpstr>
      <vt:lpstr>Další díla e. Basse: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46</cp:revision>
  <dcterms:created xsi:type="dcterms:W3CDTF">2012-04-12T06:14:10Z</dcterms:created>
  <dcterms:modified xsi:type="dcterms:W3CDTF">2012-06-24T17:06:34Z</dcterms:modified>
</cp:coreProperties>
</file>