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83" autoAdjust="0"/>
  </p:normalViewPr>
  <p:slideViewPr>
    <p:cSldViewPr>
      <p:cViewPr varScale="1">
        <p:scale>
          <a:sx n="71" d="100"/>
          <a:sy n="71" d="100"/>
        </p:scale>
        <p:origin x="-4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3.7.2012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</a:t>
            </a:r>
            <a:r>
              <a:rPr lang="cs-CZ" dirty="0" smtClean="0">
                <a:solidFill>
                  <a:schemeClr val="tx1"/>
                </a:solidFill>
              </a:rPr>
              <a:t>18. 7. </a:t>
            </a:r>
            <a:r>
              <a:rPr lang="cs-CZ" dirty="0" smtClean="0">
                <a:solidFill>
                  <a:schemeClr val="tx1"/>
                </a:solidFill>
              </a:rPr>
              <a:t>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_5.3.17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Rysy meziválečného dramatu (Osvobozené divadlo, E.F. Burian)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Osvobozeném divadle a E. F. Burianovi).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Divadlo D34 – D41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Využití tzv. voicebandu – sborová recitace s hudebním doprovodem.</a:t>
            </a:r>
          </a:p>
          <a:p>
            <a:r>
              <a:rPr lang="cs-CZ" dirty="0" smtClean="0"/>
              <a:t>Kombinace hereckých výstupů s filmovou projekcí.</a:t>
            </a:r>
          </a:p>
          <a:p>
            <a:r>
              <a:rPr lang="cs-CZ" dirty="0" smtClean="0"/>
              <a:t>Politicky vyhraněné levicové divadlo, po roce 1948 vstupuje Burian do politiky, zároveň píše angažované hry.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14_D3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4437112"/>
            <a:ext cx="5136232" cy="223224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</a:t>
            </a:r>
            <a:r>
              <a:rPr lang="cs-CZ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2012-07-18]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000" dirty="0" smtClean="0"/>
              <a:t>ANDREE, Lukáš a kol. Literatura pro 3. ročník středních škol. 1. </a:t>
            </a:r>
            <a:r>
              <a:rPr lang="cs-CZ" sz="2000" dirty="0" err="1" smtClean="0"/>
              <a:t>vyd</a:t>
            </a:r>
            <a:r>
              <a:rPr lang="cs-CZ" sz="2000" dirty="0" smtClean="0"/>
              <a:t>. Brno. </a:t>
            </a:r>
            <a:r>
              <a:rPr lang="cs-CZ" sz="2000" dirty="0" err="1" smtClean="0"/>
              <a:t>Didaktis</a:t>
            </a:r>
            <a:r>
              <a:rPr lang="cs-CZ" sz="2000" dirty="0" smtClean="0"/>
              <a:t>, 2009. ISBN 978-80-7358-135-0.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Osvobozené divadlo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Založeno roku 1926 režiséry Jindřichem </a:t>
            </a:r>
            <a:r>
              <a:rPr lang="cs-CZ" dirty="0" err="1" smtClean="0"/>
              <a:t>Honzlem</a:t>
            </a:r>
            <a:r>
              <a:rPr lang="cs-CZ" dirty="0" smtClean="0"/>
              <a:t> a Jiřím </a:t>
            </a:r>
            <a:r>
              <a:rPr lang="cs-CZ" dirty="0" err="1" smtClean="0"/>
              <a:t>Frejkou</a:t>
            </a:r>
            <a:r>
              <a:rPr lang="cs-CZ" dirty="0" smtClean="0"/>
              <a:t> jako divadelní sekce </a:t>
            </a:r>
            <a:r>
              <a:rPr lang="cs-CZ" dirty="0" err="1" smtClean="0"/>
              <a:t>Děvětsilu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Inspirace velkoměstskou lidovou zábavou – cirkus, kabaret, groteska – stejně jako poetismus a dadaismus.</a:t>
            </a:r>
          </a:p>
          <a:p>
            <a:endParaRPr lang="cs-CZ" dirty="0" smtClean="0"/>
          </a:p>
          <a:p>
            <a:r>
              <a:rPr lang="cs-CZ" dirty="0" smtClean="0"/>
              <a:t>Velkou popularitu získalo až příchodem Jiřího Voskovce a Jana Wericha v roce 1927.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Jiří </a:t>
            </a:r>
            <a:r>
              <a:rPr lang="cs-CZ" dirty="0" err="1" smtClean="0"/>
              <a:t>voskovec</a:t>
            </a:r>
            <a:r>
              <a:rPr lang="cs-CZ" dirty="0" smtClean="0"/>
              <a:t> 1905 – 1981</a:t>
            </a:r>
            <a:br>
              <a:rPr lang="cs-CZ" dirty="0" smtClean="0"/>
            </a:br>
            <a:r>
              <a:rPr lang="cs-CZ" dirty="0" smtClean="0"/>
              <a:t>Jan Werich 1905 - 1980</a:t>
            </a:r>
            <a:endParaRPr lang="cs-CZ" dirty="0"/>
          </a:p>
        </p:txBody>
      </p:sp>
      <p:pic>
        <p:nvPicPr>
          <p:cNvPr id="4" name="Zástupný symbol pro obsah 3" descr="jezek-jaroslav-voskovec-jiri-werich-jan-13891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700808"/>
            <a:ext cx="4260304" cy="382686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Osvobozené divadlo: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Typ tzv. </a:t>
            </a:r>
            <a:r>
              <a:rPr lang="cs-CZ" b="1" dirty="0" smtClean="0"/>
              <a:t>autorského divadla </a:t>
            </a:r>
            <a:r>
              <a:rPr lang="cs-CZ" dirty="0" smtClean="0"/>
              <a:t>– Voskovec s Werichem byli autoři her, ve kterých hráli.</a:t>
            </a:r>
          </a:p>
          <a:p>
            <a:endParaRPr lang="cs-CZ" dirty="0" smtClean="0"/>
          </a:p>
          <a:p>
            <a:r>
              <a:rPr lang="cs-CZ" dirty="0" smtClean="0"/>
              <a:t>Mluvené slovo spojeno s hudbou a tancem, mnohé písně zlidověly – např. Šaty </a:t>
            </a:r>
            <a:r>
              <a:rPr lang="cs-CZ" dirty="0" err="1" smtClean="0"/>
              <a:t>dělaj</a:t>
            </a:r>
            <a:r>
              <a:rPr lang="cs-CZ" dirty="0" smtClean="0"/>
              <a:t> člověka, Ezop a </a:t>
            </a:r>
            <a:r>
              <a:rPr lang="cs-CZ" dirty="0" err="1" smtClean="0"/>
              <a:t>brabenec</a:t>
            </a:r>
            <a:r>
              <a:rPr lang="cs-CZ" dirty="0" smtClean="0"/>
              <a:t>, Klobouk ve křoví, Život je jen náhoda, Tmavomodrý svět aj.– hudbu k písním složil </a:t>
            </a:r>
            <a:r>
              <a:rPr lang="cs-CZ" b="1" dirty="0" smtClean="0"/>
              <a:t>Jaroslav Ježek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Proslulé byly i tzv. </a:t>
            </a:r>
            <a:r>
              <a:rPr lang="cs-CZ" b="1" dirty="0" smtClean="0"/>
              <a:t>forbíny</a:t>
            </a:r>
            <a:r>
              <a:rPr lang="cs-CZ" dirty="0" smtClean="0"/>
              <a:t> = předscény – improvizované dialogy před oponou.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Osvobozené divadlo: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7467600" cy="48737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Nejslavnější hry:</a:t>
            </a:r>
          </a:p>
          <a:p>
            <a:pPr>
              <a:buNone/>
            </a:pPr>
            <a:r>
              <a:rPr lang="cs-CZ" b="1" dirty="0" smtClean="0"/>
              <a:t>Vest </a:t>
            </a:r>
            <a:r>
              <a:rPr lang="cs-CZ" b="1" dirty="0" err="1" smtClean="0"/>
              <a:t>pocket</a:t>
            </a:r>
            <a:r>
              <a:rPr lang="cs-CZ" b="1" dirty="0" smtClean="0"/>
              <a:t> revue </a:t>
            </a:r>
            <a:r>
              <a:rPr lang="cs-CZ" dirty="0" smtClean="0"/>
              <a:t>(Malá kapesní revue)</a:t>
            </a:r>
          </a:p>
          <a:p>
            <a:pPr>
              <a:buNone/>
            </a:pPr>
            <a:r>
              <a:rPr lang="cs-CZ" b="1" dirty="0" smtClean="0"/>
              <a:t>Těžká Barbora</a:t>
            </a:r>
          </a:p>
          <a:p>
            <a:pPr>
              <a:buNone/>
            </a:pPr>
            <a:r>
              <a:rPr lang="cs-CZ" b="1" dirty="0" smtClean="0"/>
              <a:t>Balada z hadrů                                          </a:t>
            </a:r>
          </a:p>
          <a:p>
            <a:pPr>
              <a:buNone/>
            </a:pPr>
            <a:r>
              <a:rPr lang="cs-CZ" b="1" dirty="0" err="1" smtClean="0"/>
              <a:t>Caesar</a:t>
            </a:r>
            <a:r>
              <a:rPr lang="cs-CZ" b="1" dirty="0" smtClean="0"/>
              <a:t> </a:t>
            </a:r>
          </a:p>
          <a:p>
            <a:pPr>
              <a:buNone/>
            </a:pPr>
            <a:r>
              <a:rPr lang="cs-CZ" b="1" dirty="0" smtClean="0"/>
              <a:t>Osel a stín</a:t>
            </a:r>
          </a:p>
          <a:p>
            <a:pPr>
              <a:buNone/>
            </a:pPr>
            <a:r>
              <a:rPr lang="cs-CZ" b="1" dirty="0" smtClean="0"/>
              <a:t>Kat a blázen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Filmy:</a:t>
            </a:r>
          </a:p>
          <a:p>
            <a:pPr>
              <a:buNone/>
            </a:pPr>
            <a:r>
              <a:rPr lang="cs-CZ" b="1" dirty="0" smtClean="0"/>
              <a:t>Pudr a benzín</a:t>
            </a:r>
          </a:p>
          <a:p>
            <a:pPr>
              <a:buNone/>
            </a:pPr>
            <a:r>
              <a:rPr lang="cs-CZ" b="1" dirty="0" smtClean="0"/>
              <a:t>Svět patří nám</a:t>
            </a:r>
          </a:p>
          <a:p>
            <a:pPr>
              <a:buNone/>
            </a:pPr>
            <a:r>
              <a:rPr lang="cs-CZ" b="1" dirty="0" smtClean="0"/>
              <a:t>Peníze nebo život</a:t>
            </a:r>
            <a:endParaRPr lang="cs-CZ" b="1" dirty="0"/>
          </a:p>
        </p:txBody>
      </p:sp>
      <p:pic>
        <p:nvPicPr>
          <p:cNvPr id="4" name="Obrázek 3" descr="divadl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2564904"/>
            <a:ext cx="3888432" cy="345638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Osvobozené divadlo: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 hrách z 30. let kritizovali diktátorské režimy a fašismus, proto bylo v roce 1938 divadlo zakázáno, W+V+J nuceni emigrovat – válku prožili v USA, Jaroslav Ježek zde umírá.</a:t>
            </a:r>
          </a:p>
          <a:p>
            <a:endParaRPr lang="cs-CZ" dirty="0" smtClean="0"/>
          </a:p>
          <a:p>
            <a:r>
              <a:rPr lang="cs-CZ" dirty="0" smtClean="0"/>
              <a:t>Po válce se W+V vrací do vlasti, snaží se znovu o politickou satiru, zakládají nové divadlo. Po roce 1948 Voskovec emigruje – krátce žije ve Francii, pak až do konce života v USA, prosazuje se ve filmu i v divadle.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Osvobozené divadlo: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Jan Werich vytváří po čase dvojici s Miroslavem Horníčkem, ale po roce 1968 (podpis 2000 slov) má omezeno veřejné vystupování.</a:t>
            </a:r>
          </a:p>
          <a:p>
            <a:endParaRPr lang="cs-CZ" dirty="0" smtClean="0"/>
          </a:p>
          <a:p>
            <a:r>
              <a:rPr lang="cs-CZ" dirty="0" smtClean="0"/>
              <a:t>Věnuje se filmové tvorbě – např. Pan Tau, Císařův pekař a pekařův císař, Až přijde kocour atd.</a:t>
            </a:r>
          </a:p>
          <a:p>
            <a:endParaRPr lang="cs-CZ" dirty="0" smtClean="0"/>
          </a:p>
          <a:p>
            <a:r>
              <a:rPr lang="cs-CZ" dirty="0" smtClean="0"/>
              <a:t>Na konci 70. let jeho osobnost zneužita v souvislosti s tzv. Antichartou.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Divadlo D34 – D41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Avantgardní divadlo doby meziválečné.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Zakladatelem Emil František Burian – režisér, jazzový zpěvák, autor divadelních her.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Původně člen Osvobozeného </a:t>
            </a:r>
          </a:p>
          <a:p>
            <a:pPr>
              <a:buNone/>
            </a:pPr>
            <a:r>
              <a:rPr lang="cs-CZ" dirty="0" smtClean="0"/>
              <a:t>divadla, spory s jeho </a:t>
            </a:r>
          </a:p>
          <a:p>
            <a:pPr>
              <a:buNone/>
            </a:pPr>
            <a:r>
              <a:rPr lang="cs-CZ" dirty="0" smtClean="0"/>
              <a:t>zakladateli.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 Vznik D34 v roce 1933.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Obrázek 3" descr="124_78_burian_efvet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3717032"/>
            <a:ext cx="3240360" cy="259228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Divadlo D34 –D41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Číslo v názvu se měnilo podle roku divadelní sezóny – v roce 1941 divadlo nacisty zavřeno, E. F. Burian zatčen a poslán do koncentračního tábora.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Typ režisérského divadla. </a:t>
            </a:r>
          </a:p>
          <a:p>
            <a:endParaRPr lang="cs-CZ" dirty="0" smtClean="0"/>
          </a:p>
          <a:p>
            <a:r>
              <a:rPr lang="cs-CZ" dirty="0" smtClean="0"/>
              <a:t>Dramatizace klasických děl – např. Máje, Kytice, Evžena </a:t>
            </a:r>
            <a:r>
              <a:rPr lang="cs-CZ" dirty="0" err="1" smtClean="0"/>
              <a:t>Oněgina</a:t>
            </a:r>
            <a:r>
              <a:rPr lang="cs-CZ" dirty="0" smtClean="0"/>
              <a:t>, Osudů dobrého vojáka Švejka atd.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455</TotalTime>
  <Words>521</Words>
  <Application>Microsoft Office PowerPoint</Application>
  <PresentationFormat>Předvádění na obrazovce (4:3)</PresentationFormat>
  <Paragraphs>76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Snímek 1</vt:lpstr>
      <vt:lpstr>Osvobozené divadlo</vt:lpstr>
      <vt:lpstr>Jiří voskovec 1905 – 1981 Jan Werich 1905 - 1980</vt:lpstr>
      <vt:lpstr>Osvobozené divadlo:</vt:lpstr>
      <vt:lpstr>Osvobozené divadlo:</vt:lpstr>
      <vt:lpstr>Osvobozené divadlo:</vt:lpstr>
      <vt:lpstr>Osvobozené divadlo:</vt:lpstr>
      <vt:lpstr>Divadlo D34 – D41</vt:lpstr>
      <vt:lpstr>Divadlo D34 –D41</vt:lpstr>
      <vt:lpstr>Divadlo D34 – D41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hrl</cp:lastModifiedBy>
  <cp:revision>45</cp:revision>
  <dcterms:created xsi:type="dcterms:W3CDTF">2012-04-12T06:14:10Z</dcterms:created>
  <dcterms:modified xsi:type="dcterms:W3CDTF">2012-07-03T06:57:49Z</dcterms:modified>
</cp:coreProperties>
</file>