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17. 7. 2012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_5.3.15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české, evropské poezie a prózy 20. a 30. let 20. stol. (Jiří </a:t>
            </a:r>
            <a:r>
              <a:rPr lang="cs-CZ" dirty="0" err="1" smtClean="0">
                <a:solidFill>
                  <a:schemeClr val="tx1"/>
                </a:solidFill>
              </a:rPr>
              <a:t>Orten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životě a díle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Jiřího </a:t>
            </a:r>
            <a:r>
              <a:rPr lang="cs-CZ" dirty="0" err="1" smtClean="0">
                <a:solidFill>
                  <a:schemeClr val="tx1"/>
                </a:solidFill>
              </a:rPr>
              <a:t>Ortena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2012-07-17]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000" dirty="0" smtClean="0"/>
              <a:t>ANDREE, Lukáš a kol. Literatura pro 3. ročník středních škol.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Brno. </a:t>
            </a:r>
            <a:r>
              <a:rPr lang="cs-CZ" sz="2000" dirty="0" err="1" smtClean="0"/>
              <a:t>Didaktis</a:t>
            </a:r>
            <a:r>
              <a:rPr lang="cs-CZ" sz="2000" dirty="0" smtClean="0"/>
              <a:t>, 2009. ISBN 978-80-7358-135-0.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Jiří </a:t>
            </a:r>
            <a:r>
              <a:rPr lang="cs-CZ" dirty="0" err="1" smtClean="0"/>
              <a:t>Orten</a:t>
            </a:r>
            <a:r>
              <a:rPr lang="cs-CZ" dirty="0" smtClean="0"/>
              <a:t> 1919 - 1941</a:t>
            </a:r>
            <a:endParaRPr lang="cs-CZ" dirty="0"/>
          </a:p>
        </p:txBody>
      </p:sp>
      <p:pic>
        <p:nvPicPr>
          <p:cNvPr id="4" name="Zástupný symbol pro obsah 3" descr="Orten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060848"/>
            <a:ext cx="3960440" cy="36004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Vlastním jménem Jiří </a:t>
            </a:r>
            <a:r>
              <a:rPr lang="cs-CZ" dirty="0" err="1" smtClean="0"/>
              <a:t>Ohrenstein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Narodil se a vyrůstal v Kutné Hoře v židovské rodině.</a:t>
            </a:r>
          </a:p>
          <a:p>
            <a:endParaRPr lang="cs-CZ" dirty="0" smtClean="0"/>
          </a:p>
          <a:p>
            <a:r>
              <a:rPr lang="cs-CZ" dirty="0" smtClean="0"/>
              <a:t>Rodný</a:t>
            </a:r>
          </a:p>
          <a:p>
            <a:pPr>
              <a:buNone/>
            </a:pPr>
            <a:r>
              <a:rPr lang="cs-CZ" dirty="0" smtClean="0"/>
              <a:t>     dům </a:t>
            </a:r>
          </a:p>
          <a:p>
            <a:pPr>
              <a:buNone/>
            </a:pPr>
            <a:r>
              <a:rPr lang="cs-CZ" dirty="0" smtClean="0"/>
              <a:t>   autora.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70212" y="2420888"/>
            <a:ext cx="4603575" cy="40324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Již v dětství projevoval literární nadání.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roce 1939 z rasových důvodů vyloučen z konzervatoře v Praze.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Těžce snášel protižidovská nařízení, která omezovala jeho svobodu i literární činnost.</a:t>
            </a:r>
          </a:p>
          <a:p>
            <a:endParaRPr lang="cs-CZ" dirty="0" smtClean="0"/>
          </a:p>
          <a:p>
            <a:r>
              <a:rPr lang="cs-CZ" dirty="0" smtClean="0"/>
              <a:t>Jeho bratři válku přežili – Ota (režisér) emigroval do Anglie, Jiří emigraci odmítl,aby se mohl starat o matku a o 10 let mladšího bratra Zdeňka – ten přežil koncentrační tábor, stal se hercem.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Při procházce s přítelkyní jej srazila německá vojenská sanitka – po dvou dnech umírá.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Tvorbu Jiřího </a:t>
            </a:r>
            <a:r>
              <a:rPr lang="cs-CZ" dirty="0" err="1" smtClean="0"/>
              <a:t>Ortena</a:t>
            </a:r>
            <a:r>
              <a:rPr lang="cs-CZ" dirty="0" smtClean="0"/>
              <a:t> řadíme k vrcholům českého existencialismu – filozofický podtext a úvahy o smyslu života pramení z jeho zkušeností s protižidovskými útoky za okupace.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Často se objevují témata osamění, strachu a absurdity života.</a:t>
            </a:r>
          </a:p>
          <a:p>
            <a:endParaRPr lang="cs-CZ" dirty="0" smtClean="0"/>
          </a:p>
          <a:p>
            <a:r>
              <a:rPr lang="cs-CZ" dirty="0" smtClean="0"/>
              <a:t>První sbírka básní Čítanka jaro - vychází v roce 1939 - návrat do dětství, první lásky v kontrastu ke strachu ze smrti a pocity životní absurdity.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Sbírky básní: </a:t>
            </a:r>
          </a:p>
          <a:p>
            <a:pPr>
              <a:buNone/>
            </a:pPr>
            <a:r>
              <a:rPr lang="cs-CZ" b="1" dirty="0" smtClean="0"/>
              <a:t>Čítanka jaro </a:t>
            </a:r>
            <a:r>
              <a:rPr lang="cs-CZ" dirty="0" smtClean="0"/>
              <a:t>– ještě verše plné optimismu a víry v člověka.</a:t>
            </a:r>
          </a:p>
          <a:p>
            <a:pPr>
              <a:buNone/>
            </a:pPr>
            <a:r>
              <a:rPr lang="cs-CZ" b="1" dirty="0" smtClean="0"/>
              <a:t>Cesta k mrazu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b="1" dirty="0" smtClean="0"/>
              <a:t>Ohnice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b="1" dirty="0" smtClean="0"/>
              <a:t>Jeremiášův pláč </a:t>
            </a:r>
            <a:r>
              <a:rPr lang="cs-CZ" dirty="0" smtClean="0"/>
              <a:t>– litanie inspirovaná starozákonními texty.</a:t>
            </a:r>
          </a:p>
          <a:p>
            <a:pPr>
              <a:buNone/>
            </a:pPr>
            <a:r>
              <a:rPr lang="cs-CZ" b="1" dirty="0" smtClean="0"/>
              <a:t>Elegie</a:t>
            </a:r>
            <a:r>
              <a:rPr lang="cs-CZ" dirty="0" smtClean="0"/>
              <a:t> – sbírka devíti rozsáhlých skladeb, vyšla až po válce, stejně jako snová próza</a:t>
            </a:r>
          </a:p>
          <a:p>
            <a:pPr>
              <a:buNone/>
            </a:pPr>
            <a:r>
              <a:rPr lang="cs-CZ" b="1" dirty="0" err="1" smtClean="0"/>
              <a:t>Eta</a:t>
            </a:r>
            <a:r>
              <a:rPr lang="cs-CZ" b="1" dirty="0" smtClean="0"/>
              <a:t>, </a:t>
            </a:r>
            <a:r>
              <a:rPr lang="cs-CZ" b="1" dirty="0" err="1" smtClean="0"/>
              <a:t>Eta</a:t>
            </a:r>
            <a:r>
              <a:rPr lang="cs-CZ" b="1" dirty="0" smtClean="0"/>
              <a:t>, žlutí ptáci.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Sedmá elegie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Elegie -  báseň smutečního ladění.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Forma dopisu – „Píši vám, Karino, a nevím, zda jste živa…“ – Karin </a:t>
            </a:r>
            <a:r>
              <a:rPr lang="cs-CZ" dirty="0" err="1" smtClean="0"/>
              <a:t>Michaelisová</a:t>
            </a:r>
            <a:r>
              <a:rPr lang="cs-CZ" dirty="0" smtClean="0"/>
              <a:t> – dánská spisovatelka, autorka románu Nebezpečný věk.</a:t>
            </a:r>
          </a:p>
          <a:p>
            <a:pPr>
              <a:buNone/>
            </a:pPr>
            <a:r>
              <a:rPr lang="cs-CZ" dirty="0" smtClean="0"/>
              <a:t>Shrnutí dosavadního života, loučí se se vším, co tvořilo šťastné mládí – rodina, první láska.</a:t>
            </a:r>
          </a:p>
          <a:p>
            <a:pPr>
              <a:buNone/>
            </a:pPr>
            <a:r>
              <a:rPr lang="cs-CZ" dirty="0" smtClean="0"/>
              <a:t>Pocity nenávratnosti, zmaru a smrti.</a:t>
            </a:r>
          </a:p>
          <a:p>
            <a:pPr>
              <a:buNone/>
            </a:pPr>
            <a:r>
              <a:rPr lang="cs-CZ" dirty="0" smtClean="0"/>
              <a:t>Řeší i svůj vztah k Bohu.</a:t>
            </a:r>
          </a:p>
          <a:p>
            <a:pPr>
              <a:buNone/>
            </a:pPr>
            <a:r>
              <a:rPr lang="cs-CZ" dirty="0" smtClean="0"/>
              <a:t>Touha po porozumění a druhém člověku.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</a:t>
            </a:r>
            <a:r>
              <a:rPr lang="cs-CZ" dirty="0" err="1" smtClean="0"/>
              <a:t>Ortenově</a:t>
            </a:r>
            <a:r>
              <a:rPr lang="cs-CZ" dirty="0" smtClean="0"/>
              <a:t> smrti vyšly jeho deníky, pracoval na nich v letech 1938 – 1941, byly  pojmenovány podle barev desek sešitu:</a:t>
            </a:r>
          </a:p>
          <a:p>
            <a:endParaRPr lang="cs-CZ" dirty="0" smtClean="0"/>
          </a:p>
          <a:p>
            <a:r>
              <a:rPr lang="cs-CZ" b="1" dirty="0" smtClean="0"/>
              <a:t>Modrá kniha</a:t>
            </a:r>
          </a:p>
          <a:p>
            <a:endParaRPr lang="cs-CZ" b="1" dirty="0" smtClean="0"/>
          </a:p>
          <a:p>
            <a:r>
              <a:rPr lang="cs-CZ" b="1" dirty="0" smtClean="0"/>
              <a:t>Červená kniha</a:t>
            </a:r>
          </a:p>
          <a:p>
            <a:endParaRPr lang="cs-CZ" b="1" dirty="0" smtClean="0"/>
          </a:p>
          <a:p>
            <a:r>
              <a:rPr lang="cs-CZ" b="1" dirty="0" smtClean="0"/>
              <a:t>Žíhaná kniha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pic>
        <p:nvPicPr>
          <p:cNvPr id="4" name="Zástupný symbol pro obsah 3" descr="26b61c67e6b8f5c9da4e7bc4dc56fc8b--mmf250x25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84784"/>
            <a:ext cx="3312368" cy="4320480"/>
          </a:xfrm>
        </p:spPr>
      </p:pic>
      <p:pic>
        <p:nvPicPr>
          <p:cNvPr id="5" name="Obrázek 4" descr="Elegie-Jiri-Orten---w-493-h-7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1412776"/>
            <a:ext cx="3384376" cy="432048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364</TotalTime>
  <Words>425</Words>
  <Application>Microsoft Office PowerPoint</Application>
  <PresentationFormat>Předvádění na obrazovce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Snímek 1</vt:lpstr>
      <vt:lpstr>Jiří Orten 1919 - 1941</vt:lpstr>
      <vt:lpstr>Životopisný přehled:</vt:lpstr>
      <vt:lpstr>Životopisný přehled:</vt:lpstr>
      <vt:lpstr>Dílo:</vt:lpstr>
      <vt:lpstr>Dílo:</vt:lpstr>
      <vt:lpstr>Dílo:</vt:lpstr>
      <vt:lpstr>Dílo:</vt:lpstr>
      <vt:lpstr>Dílo: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39</cp:revision>
  <dcterms:created xsi:type="dcterms:W3CDTF">2012-04-12T06:14:10Z</dcterms:created>
  <dcterms:modified xsi:type="dcterms:W3CDTF">2012-07-03T06:58:43Z</dcterms:modified>
</cp:coreProperties>
</file>