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3" r:id="rId8"/>
    <p:sldId id="274" r:id="rId9"/>
    <p:sldId id="272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4. 6. 2012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_5.3.11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české, evropské poezie a prózy 20. a 30. let 20. století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dirty="0" smtClean="0">
                <a:solidFill>
                  <a:schemeClr val="tx1"/>
                </a:solidFill>
              </a:rPr>
              <a:t>Ivan </a:t>
            </a:r>
            <a:r>
              <a:rPr lang="cs-CZ" b="1" dirty="0" err="1" smtClean="0">
                <a:solidFill>
                  <a:schemeClr val="tx1"/>
                </a:solidFill>
              </a:rPr>
              <a:t>Olbracht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Ivanu </a:t>
            </a:r>
            <a:r>
              <a:rPr lang="cs-CZ" dirty="0" err="1" smtClean="0">
                <a:solidFill>
                  <a:schemeClr val="tx1"/>
                </a:solidFill>
              </a:rPr>
              <a:t>Olbrachtovi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2012-06-04]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spisovatel,1964.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Ivan </a:t>
            </a:r>
            <a:r>
              <a:rPr lang="cs-CZ" dirty="0" err="1" smtClean="0"/>
              <a:t>olbracht</a:t>
            </a:r>
            <a:r>
              <a:rPr lang="cs-CZ" dirty="0" smtClean="0"/>
              <a:t> 1882 - 1952</a:t>
            </a:r>
            <a:endParaRPr lang="cs-CZ" dirty="0"/>
          </a:p>
        </p:txBody>
      </p:sp>
      <p:pic>
        <p:nvPicPr>
          <p:cNvPr id="4" name="Zástupný symbol pro obsah 3" descr="olbracht-iva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988840"/>
            <a:ext cx="3960440" cy="403244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Levicově orientovaný prozaik, politik, publicista.</a:t>
            </a:r>
          </a:p>
          <a:p>
            <a:endParaRPr lang="cs-CZ" dirty="0" smtClean="0"/>
          </a:p>
          <a:p>
            <a:r>
              <a:rPr lang="cs-CZ" dirty="0" smtClean="0"/>
              <a:t>Otec Antal Stašek – spisovatel, národní buditel.</a:t>
            </a:r>
          </a:p>
          <a:p>
            <a:endParaRPr lang="cs-CZ" dirty="0" smtClean="0"/>
          </a:p>
          <a:p>
            <a:r>
              <a:rPr lang="cs-CZ" dirty="0" smtClean="0"/>
              <a:t>Po studiích se stal redaktorem Rudého práva a Práva lidu.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Pobyt v Rusku – reportáže Obrazy ze soudobého </a:t>
            </a:r>
            <a:r>
              <a:rPr lang="cs-CZ" dirty="0" smtClean="0"/>
              <a:t>R</a:t>
            </a:r>
            <a:r>
              <a:rPr lang="cs-CZ" dirty="0" smtClean="0"/>
              <a:t>uska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Povídky </a:t>
            </a:r>
            <a:r>
              <a:rPr lang="cs-CZ" b="1" dirty="0" smtClean="0"/>
              <a:t>O zlých samotářích </a:t>
            </a:r>
            <a:r>
              <a:rPr lang="cs-CZ" dirty="0" smtClean="0"/>
              <a:t>– osamělí jedinci, vyděděnci společnosti (tulák, kočovník, komediant), individualisté proti své vůli, vyjádření touhy po svobodě – např. povídka Bratr </a:t>
            </a:r>
            <a:r>
              <a:rPr lang="cs-CZ" dirty="0" err="1" smtClean="0"/>
              <a:t>Žak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 smtClean="0"/>
              <a:t>Žalář nejtemnější </a:t>
            </a:r>
            <a:r>
              <a:rPr lang="cs-CZ" dirty="0" smtClean="0"/>
              <a:t>– psychologický román o chorobné závisti a žárlivosti slepce. </a:t>
            </a:r>
          </a:p>
          <a:p>
            <a:endParaRPr lang="cs-CZ" dirty="0" smtClean="0"/>
          </a:p>
          <a:p>
            <a:r>
              <a:rPr lang="cs-CZ" b="1" dirty="0" smtClean="0"/>
              <a:t>Anna proletářka </a:t>
            </a:r>
            <a:r>
              <a:rPr lang="cs-CZ" dirty="0" smtClean="0"/>
              <a:t>– schematický román o revolučním dělnickém hnutí, hlavní hrdinka se ze služebné vypracuje na aktivní komunistku.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30. léta – díla inspirovaná pobytem na Podkarpatské Rusi: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b="1" dirty="0" smtClean="0"/>
              <a:t>Golet v údolí:</a:t>
            </a:r>
          </a:p>
          <a:p>
            <a:pPr>
              <a:buNone/>
            </a:pPr>
            <a:r>
              <a:rPr lang="cs-CZ" dirty="0" smtClean="0"/>
              <a:t>3 povídky ze světa </a:t>
            </a:r>
          </a:p>
          <a:p>
            <a:pPr>
              <a:buNone/>
            </a:pPr>
            <a:r>
              <a:rPr lang="cs-CZ" dirty="0" smtClean="0"/>
              <a:t>židovské komunity,</a:t>
            </a:r>
          </a:p>
          <a:p>
            <a:pPr>
              <a:buNone/>
            </a:pPr>
            <a:r>
              <a:rPr lang="cs-CZ" dirty="0" smtClean="0"/>
              <a:t>jejich ortodoxní víra </a:t>
            </a:r>
          </a:p>
          <a:p>
            <a:pPr>
              <a:buNone/>
            </a:pPr>
            <a:r>
              <a:rPr lang="cs-CZ" dirty="0" smtClean="0"/>
              <a:t>jim znesnadňuje</a:t>
            </a:r>
          </a:p>
          <a:p>
            <a:pPr>
              <a:buNone/>
            </a:pPr>
            <a:r>
              <a:rPr lang="cs-CZ" dirty="0" smtClean="0"/>
              <a:t>život v moderním světě.</a:t>
            </a:r>
          </a:p>
          <a:p>
            <a:endParaRPr lang="cs-CZ" dirty="0"/>
          </a:p>
        </p:txBody>
      </p:sp>
      <p:pic>
        <p:nvPicPr>
          <p:cNvPr id="4" name="Obrázek 3" descr="gol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276872"/>
            <a:ext cx="3312368" cy="374441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Nikola </a:t>
            </a:r>
            <a:r>
              <a:rPr lang="cs-CZ" b="1" dirty="0" err="1" smtClean="0"/>
              <a:t>Šuhaj</a:t>
            </a:r>
            <a:r>
              <a:rPr lang="cs-CZ" b="1" dirty="0" smtClean="0"/>
              <a:t> loupežník </a:t>
            </a:r>
            <a:r>
              <a:rPr lang="cs-CZ" dirty="0" smtClean="0"/>
              <a:t>– baladický román z konce 1. světové války. Hlavní hrdina dezertuje, vrací se na rodnou </a:t>
            </a:r>
            <a:r>
              <a:rPr lang="cs-CZ" dirty="0" err="1" smtClean="0"/>
              <a:t>Koločavu</a:t>
            </a:r>
            <a:r>
              <a:rPr lang="cs-CZ" dirty="0" smtClean="0"/>
              <a:t>, musí se skrývat, stává se zbojníkem, který je údajně chráněn kouzlem před kulkami z pušek, nakonec jej zradí milá </a:t>
            </a:r>
            <a:r>
              <a:rPr lang="cs-CZ" dirty="0" err="1" smtClean="0"/>
              <a:t>Eržika</a:t>
            </a:r>
            <a:r>
              <a:rPr lang="cs-CZ" dirty="0" smtClean="0"/>
              <a:t> a kamarádi jej zabijí – zláká je  vidina finanční odměny.</a:t>
            </a:r>
          </a:p>
          <a:p>
            <a:pPr>
              <a:buNone/>
            </a:pPr>
            <a:r>
              <a:rPr lang="cs-CZ" dirty="0" smtClean="0"/>
              <a:t>    Spojení legendy a skutečnosti.</a:t>
            </a:r>
          </a:p>
          <a:p>
            <a:pPr>
              <a:buNone/>
            </a:pPr>
            <a:r>
              <a:rPr lang="cs-CZ" dirty="0" smtClean="0"/>
              <a:t>    Ztělesnění touhy lidí po svobodě.</a:t>
            </a:r>
          </a:p>
          <a:p>
            <a:pPr>
              <a:buNone/>
            </a:pPr>
            <a:r>
              <a:rPr lang="cs-CZ" dirty="0" smtClean="0"/>
              <a:t>    Obraz zaostalosti a pověrčivosti tohoto kraje.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Nikola </a:t>
            </a:r>
            <a:r>
              <a:rPr lang="cs-CZ" dirty="0" err="1" smtClean="0"/>
              <a:t>Šuhaj</a:t>
            </a:r>
            <a:r>
              <a:rPr lang="cs-CZ" dirty="0" smtClean="0"/>
              <a:t> loupežník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Koločava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koloc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4887" y="1988841"/>
            <a:ext cx="7134225" cy="40324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zpracování tohoto příběhu: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Muzikál Balada pro banditu: </a:t>
            </a:r>
          </a:p>
          <a:p>
            <a:pPr>
              <a:buNone/>
            </a:pPr>
            <a:r>
              <a:rPr lang="cs-CZ" dirty="0" smtClean="0"/>
              <a:t>Milan </a:t>
            </a:r>
            <a:r>
              <a:rPr lang="cs-CZ" dirty="0" err="1" smtClean="0"/>
              <a:t>Uhde</a:t>
            </a:r>
            <a:r>
              <a:rPr lang="cs-CZ" dirty="0" smtClean="0"/>
              <a:t>, Miloš </a:t>
            </a:r>
            <a:r>
              <a:rPr lang="cs-CZ" dirty="0" err="1" smtClean="0"/>
              <a:t>Štědroň</a:t>
            </a:r>
            <a:r>
              <a:rPr lang="cs-CZ" dirty="0" smtClean="0"/>
              <a:t>, 1. nastudování – </a:t>
            </a:r>
            <a:r>
              <a:rPr lang="cs-CZ" dirty="0" smtClean="0"/>
              <a:t>divadlo Husa </a:t>
            </a:r>
            <a:r>
              <a:rPr lang="cs-CZ" dirty="0" smtClean="0"/>
              <a:t>na provázku v </a:t>
            </a:r>
            <a:r>
              <a:rPr lang="cs-CZ" dirty="0" smtClean="0"/>
              <a:t>Brně.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balada_pro_banditu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924944"/>
            <a:ext cx="5904656" cy="367240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Knihy reportáží: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b="1" dirty="0" smtClean="0"/>
              <a:t>Hory a staletí</a:t>
            </a:r>
            <a:r>
              <a:rPr lang="cs-CZ" dirty="0" smtClean="0"/>
              <a:t>,rozšířeny pod názvem </a:t>
            </a:r>
            <a:r>
              <a:rPr lang="cs-CZ" b="1" dirty="0" smtClean="0"/>
              <a:t>Země beze jména.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 děti a mládež:</a:t>
            </a:r>
          </a:p>
          <a:p>
            <a:pPr>
              <a:buNone/>
            </a:pPr>
            <a:r>
              <a:rPr lang="cs-CZ" b="1" dirty="0" smtClean="0"/>
              <a:t>Ze starých letopisů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b="1" dirty="0" smtClean="0"/>
              <a:t>O mudrci </a:t>
            </a:r>
            <a:r>
              <a:rPr lang="cs-CZ" b="1" dirty="0" err="1" smtClean="0"/>
              <a:t>Bidpajovi</a:t>
            </a:r>
            <a:r>
              <a:rPr lang="cs-CZ" b="1" dirty="0" smtClean="0"/>
              <a:t> a jeho zvířátkách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b="1" dirty="0" smtClean="0"/>
              <a:t>Biblické příběhy </a:t>
            </a:r>
            <a:r>
              <a:rPr lang="cs-CZ" dirty="0" smtClean="0"/>
              <a:t>– převyprávění příběhů ze Starého zákona.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290</TotalTime>
  <Words>366</Words>
  <Application>Microsoft Office PowerPoint</Application>
  <PresentationFormat>Předvádění na obrazovce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Ivan olbracht 1882 - 1952</vt:lpstr>
      <vt:lpstr>Životopisný přehled:</vt:lpstr>
      <vt:lpstr>Dílo:</vt:lpstr>
      <vt:lpstr>Dílo:</vt:lpstr>
      <vt:lpstr>Dílo:</vt:lpstr>
      <vt:lpstr>Nikola Šuhaj loupežník</vt:lpstr>
      <vt:lpstr>Další zpracování tohoto příběhu:</vt:lpstr>
      <vt:lpstr>Dílo: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29</cp:revision>
  <dcterms:created xsi:type="dcterms:W3CDTF">2012-04-12T06:14:10Z</dcterms:created>
  <dcterms:modified xsi:type="dcterms:W3CDTF">2012-06-24T17:14:16Z</dcterms:modified>
</cp:coreProperties>
</file>