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7" r:id="rId3"/>
    <p:sldId id="268" r:id="rId4"/>
    <p:sldId id="269" r:id="rId5"/>
    <p:sldId id="270" r:id="rId6"/>
    <p:sldId id="274" r:id="rId7"/>
    <p:sldId id="271" r:id="rId8"/>
    <p:sldId id="272" r:id="rId9"/>
    <p:sldId id="273" r:id="rId10"/>
    <p:sldId id="27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3" autoAdjust="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3. 6.  2012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_5.3.1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stol. (J. Wolker)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životě a díle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 Jiřího </a:t>
            </a:r>
            <a:r>
              <a:rPr lang="cs-CZ" dirty="0" err="1" smtClean="0">
                <a:solidFill>
                  <a:schemeClr val="tx1"/>
                </a:solidFill>
              </a:rPr>
              <a:t>Wolkra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Ohlasy na Wolkerovu tvorbu: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Polemické vystoupení Dosti Wolkera !– v roce 1925 – František Halas, Vilém závada a Bedřich Václavek  - kritizovali autorovu naivitu a sentiment.</a:t>
            </a:r>
          </a:p>
          <a:p>
            <a:endParaRPr lang="cs-CZ" dirty="0" smtClean="0"/>
          </a:p>
          <a:p>
            <a:r>
              <a:rPr lang="cs-CZ" dirty="0" smtClean="0"/>
              <a:t>Na jeho obhajobu se naopak postavili F.X. Šalda, K. Čapek, V. Nezval aj.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Populární byl především u mladých lidí.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Dodnes probíhá pravidelně recitační festival Wolkerův Prostějov.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2012-06-03]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ANDREE, Lukáš a kol. Literatura pro 3.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2009. ISBN 978-80-7358-135-0.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Jiří Wolker 1900 - 1924</a:t>
            </a:r>
            <a:endParaRPr lang="cs-CZ" dirty="0"/>
          </a:p>
        </p:txBody>
      </p:sp>
      <p:pic>
        <p:nvPicPr>
          <p:cNvPr id="4" name="Zástupný symbol pro obsah 3" descr="wolke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916832"/>
            <a:ext cx="4176464" cy="38884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Představitel proletářské poezie, básník, překladatel, esejista, autor pohádek, dramatik.</a:t>
            </a:r>
          </a:p>
          <a:p>
            <a:r>
              <a:rPr lang="cs-CZ" dirty="0" smtClean="0"/>
              <a:t>Narodil se v Prostějově:</a:t>
            </a:r>
          </a:p>
          <a:p>
            <a:endParaRPr lang="cs-CZ" dirty="0"/>
          </a:p>
        </p:txBody>
      </p:sp>
      <p:pic>
        <p:nvPicPr>
          <p:cNvPr id="4" name="Obrázek 3" descr="453px-Rodny_dum_Jiriho_Wolk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1" y="2996952"/>
            <a:ext cx="3600399" cy="3861048"/>
          </a:xfrm>
          <a:prstGeom prst="rect">
            <a:avLst/>
          </a:prstGeom>
        </p:spPr>
      </p:pic>
      <p:pic>
        <p:nvPicPr>
          <p:cNvPr id="5" name="Obrázek 4" descr="450px-Jiri_Wolker_bust_in_Prostejo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564904"/>
            <a:ext cx="3024336" cy="4293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Studium na gymnáziu – již zde se projevuje jeho všestranné nadání – první verše, výtvarné práce, založení školního časopisu.</a:t>
            </a:r>
          </a:p>
          <a:p>
            <a:endParaRPr lang="cs-CZ" dirty="0" smtClean="0"/>
          </a:p>
          <a:p>
            <a:r>
              <a:rPr lang="cs-CZ" dirty="0" smtClean="0"/>
              <a:t>Studium práv v Praze.</a:t>
            </a:r>
          </a:p>
          <a:p>
            <a:endParaRPr lang="cs-CZ" dirty="0" smtClean="0"/>
          </a:p>
          <a:p>
            <a:r>
              <a:rPr lang="cs-CZ" dirty="0" smtClean="0"/>
              <a:t>V roce 1921 vystoupil z církve a vstupuje do KSČ.</a:t>
            </a:r>
          </a:p>
          <a:p>
            <a:endParaRPr lang="cs-CZ" dirty="0" smtClean="0"/>
          </a:p>
          <a:p>
            <a:r>
              <a:rPr lang="cs-CZ" dirty="0" smtClean="0"/>
              <a:t>Člen Uměleckého svazu </a:t>
            </a:r>
            <a:r>
              <a:rPr lang="cs-CZ" dirty="0" err="1" smtClean="0"/>
              <a:t>Děvetsil</a:t>
            </a:r>
            <a:r>
              <a:rPr lang="cs-CZ" dirty="0" smtClean="0"/>
              <a:t> – později odešel, protože svaz začal preferovat poetismus před proletářskou poezií.</a:t>
            </a:r>
          </a:p>
          <a:p>
            <a:endParaRPr lang="cs-CZ" dirty="0" smtClean="0"/>
          </a:p>
          <a:p>
            <a:r>
              <a:rPr lang="cs-CZ" dirty="0" smtClean="0"/>
              <a:t>Od roku 1923 tuberkulóza, po léčení v Tatranské </a:t>
            </a:r>
            <a:r>
              <a:rPr lang="cs-CZ" dirty="0" err="1" smtClean="0"/>
              <a:t>Poljance</a:t>
            </a:r>
            <a:r>
              <a:rPr lang="cs-CZ" dirty="0" smtClean="0"/>
              <a:t> umírá v Praze.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První verše vychází v r. 1918 ve Sborníku českého studentstva na Moravě a ve Slezsku.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Později publikuje v časopisech Kmen, Cesta, Host.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Prvotina Host do dobu – básnická sbírka </a:t>
            </a:r>
            <a:r>
              <a:rPr lang="cs-CZ" dirty="0" smtClean="0"/>
              <a:t>vyšla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r>
              <a:rPr lang="cs-CZ" dirty="0" smtClean="0"/>
              <a:t> </a:t>
            </a:r>
            <a:r>
              <a:rPr lang="cs-CZ" dirty="0" smtClean="0"/>
              <a:t>r. 1921, obsahuje básně vyjadřující lásku a pokoru k lidem, životu. Opěvuje obyčejné věci každodenního života – např. Poštovní schránka.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Báseň Svatý kopeček: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Polytematická báseň inspirovaná Pásmem </a:t>
            </a:r>
            <a:endParaRPr lang="cs-CZ" dirty="0" smtClean="0"/>
          </a:p>
          <a:p>
            <a:pPr>
              <a:buNone/>
            </a:pPr>
            <a:r>
              <a:rPr lang="cs-CZ" smtClean="0"/>
              <a:t> </a:t>
            </a:r>
            <a:r>
              <a:rPr lang="cs-CZ" smtClean="0"/>
              <a:t>   </a:t>
            </a:r>
            <a:r>
              <a:rPr lang="cs-CZ" smtClean="0"/>
              <a:t>G</a:t>
            </a:r>
            <a:r>
              <a:rPr lang="cs-CZ" dirty="0" smtClean="0"/>
              <a:t>. </a:t>
            </a:r>
            <a:r>
              <a:rPr lang="cs-CZ" dirty="0" err="1" smtClean="0"/>
              <a:t>Apollinaira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Znamená přechod od hravých veršů první sbírky k proletářské poezii.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Autobiografické prvky – autor trávil letní prázdniny u babičky na Svatém Kopečku u Olomouce. </a:t>
            </a:r>
          </a:p>
          <a:p>
            <a:pPr>
              <a:buNone/>
            </a:pPr>
            <a:r>
              <a:rPr lang="cs-CZ" dirty="0" smtClean="0"/>
              <a:t>Vzpomínky na bezstarostné dětství spojené s touhou po spravedlivém světě.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Sbírka Těžká hodina:</a:t>
            </a:r>
          </a:p>
          <a:p>
            <a:pPr>
              <a:buNone/>
            </a:pPr>
            <a:r>
              <a:rPr lang="cs-CZ" dirty="0" smtClean="0"/>
              <a:t>Poprvé vyšla v roce 1922.</a:t>
            </a:r>
          </a:p>
          <a:p>
            <a:pPr>
              <a:buNone/>
            </a:pPr>
            <a:r>
              <a:rPr lang="cs-CZ" dirty="0" smtClean="0"/>
              <a:t>Hlavní téma – sociální realita, kritika nerovnosti mezi lidmi, touha po zlepšení politické a sociální situace.</a:t>
            </a:r>
          </a:p>
          <a:p>
            <a:pPr>
              <a:buNone/>
            </a:pPr>
            <a:r>
              <a:rPr lang="cs-CZ" dirty="0" smtClean="0"/>
              <a:t>Obsahuje sociální balady: Balada o očích topičových, Balada o nenarozeném dítěti, Balada o snu. </a:t>
            </a:r>
          </a:p>
          <a:p>
            <a:pPr>
              <a:buNone/>
            </a:pPr>
            <a:r>
              <a:rPr lang="cs-CZ" dirty="0" smtClean="0"/>
              <a:t>Báseň Těžká hodina – symbol přerodu chlapce v muže – také název sbírky symbolický – v lidové mluvě těžká hodinka = doba porodu.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Tři hry: </a:t>
            </a:r>
          </a:p>
          <a:p>
            <a:pPr>
              <a:buNone/>
            </a:pPr>
            <a:r>
              <a:rPr lang="cs-CZ" dirty="0" smtClean="0"/>
              <a:t>Jednoaktovky: </a:t>
            </a:r>
          </a:p>
          <a:p>
            <a:pPr>
              <a:buNone/>
            </a:pPr>
            <a:r>
              <a:rPr lang="cs-CZ" dirty="0" smtClean="0"/>
              <a:t>Nemocnice – lyrická hra.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Hrob – hlavním hrdinou lékař, který se obětuje pro občany v obleženém městě, aby získal vodu – vliv expresionismu.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Nejvyšší oběť – hlavním motivem jsou ilegální revoluční boje – jediná uvedena již za autorova života.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Pohádky – inspiroval se moderními pohádkami O. </a:t>
            </a:r>
            <a:r>
              <a:rPr lang="cs-CZ" dirty="0" err="1" smtClean="0"/>
              <a:t>Wildea</a:t>
            </a:r>
            <a:r>
              <a:rPr lang="cs-CZ" dirty="0" smtClean="0"/>
              <a:t>, řeší zde dobové problémy, mravní otázky spojené se sociální nespravedlností: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O kominíkovi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O milionáři, který ukradl slunce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Pohádka o </a:t>
            </a:r>
            <a:r>
              <a:rPr lang="cs-CZ" dirty="0" err="1" smtClean="0"/>
              <a:t>Jonym</a:t>
            </a:r>
            <a:r>
              <a:rPr lang="cs-CZ" dirty="0" smtClean="0"/>
              <a:t> z cirkusu.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358</TotalTime>
  <Words>520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Jiří Wolker 1900 - 1924</vt:lpstr>
      <vt:lpstr>Životopisný přehled:</vt:lpstr>
      <vt:lpstr>Životopisný přehled:</vt:lpstr>
      <vt:lpstr>Dílo:</vt:lpstr>
      <vt:lpstr>Dílo:</vt:lpstr>
      <vt:lpstr>Dílo:</vt:lpstr>
      <vt:lpstr>Dílo:</vt:lpstr>
      <vt:lpstr>Dílo:</vt:lpstr>
      <vt:lpstr>Ohlasy na Wolkerovu tvorbu: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34</cp:revision>
  <dcterms:created xsi:type="dcterms:W3CDTF">2012-04-12T06:14:10Z</dcterms:created>
  <dcterms:modified xsi:type="dcterms:W3CDTF">2012-06-24T16:56:45Z</dcterms:modified>
</cp:coreProperties>
</file>