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68" r:id="rId14"/>
    <p:sldId id="279" r:id="rId15"/>
    <p:sldId id="280" r:id="rId16"/>
    <p:sldId id="281" r:id="rId17"/>
    <p:sldId id="283" r:id="rId18"/>
    <p:sldId id="282" r:id="rId19"/>
    <p:sldId id="266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</a:t>
            </a:r>
            <a:r>
              <a:rPr lang="cs-CZ" dirty="0" smtClean="0">
                <a:solidFill>
                  <a:schemeClr val="tx1"/>
                </a:solidFill>
              </a:rPr>
              <a:t>20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r>
              <a:rPr lang="cs-CZ" dirty="0" smtClean="0">
                <a:solidFill>
                  <a:schemeClr val="tx1"/>
                </a:solidFill>
              </a:rPr>
              <a:t>5. 2012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</a:t>
            </a:r>
            <a:r>
              <a:rPr lang="cs-CZ" dirty="0" smtClean="0">
                <a:solidFill>
                  <a:schemeClr val="tx1"/>
                </a:solidFill>
              </a:rPr>
              <a:t>5.2.9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Rysy české, evropské poezie a prózy 20. a 30. let 20. stol. 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              </a:t>
            </a:r>
            <a:r>
              <a:rPr lang="cs-CZ" dirty="0" smtClean="0">
                <a:solidFill>
                  <a:schemeClr val="tx1"/>
                </a:solidFill>
              </a:rPr>
              <a:t>(avantgarda).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české a světové avantgardě, konkrétně </a:t>
            </a:r>
            <a:r>
              <a:rPr lang="cs-CZ" dirty="0" smtClean="0">
                <a:solidFill>
                  <a:schemeClr val="tx1"/>
                </a:solidFill>
              </a:rPr>
              <a:t>o kubismu, futurismu, poetismu, dadaismu, surrealismu.</a:t>
            </a:r>
            <a:endParaRPr lang="cs-CZ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Futurismus v literatuře: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Guillaume</a:t>
            </a:r>
            <a:r>
              <a:rPr lang="cs-CZ" dirty="0" smtClean="0"/>
              <a:t> </a:t>
            </a:r>
            <a:r>
              <a:rPr lang="cs-CZ" dirty="0" err="1" smtClean="0"/>
              <a:t>Apollinaire</a:t>
            </a:r>
            <a:r>
              <a:rPr lang="cs-CZ" dirty="0" smtClean="0"/>
              <a:t> – báseň Pásmo,</a:t>
            </a:r>
            <a:r>
              <a:rPr lang="cs-CZ" dirty="0" err="1" smtClean="0"/>
              <a:t>Kaligramy</a:t>
            </a:r>
            <a:r>
              <a:rPr lang="cs-CZ" dirty="0" smtClean="0"/>
              <a:t>.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Vladimír </a:t>
            </a:r>
            <a:r>
              <a:rPr lang="cs-CZ" dirty="0" err="1" smtClean="0"/>
              <a:t>Majakovskij</a:t>
            </a:r>
            <a:r>
              <a:rPr lang="cs-CZ" dirty="0" smtClean="0"/>
              <a:t> - Rus, básník, překladatel, publicista, po roce 1917 agitační verše poplatné režimu, v r. 1930 spáchal sebevraždu. Dílo: Flétna páteř, Oblak v kalhotách, Políček veřejnému vkusu. </a:t>
            </a:r>
          </a:p>
          <a:p>
            <a:endParaRPr lang="cs-CZ" dirty="0" smtClean="0"/>
          </a:p>
          <a:p>
            <a:r>
              <a:rPr lang="cs-CZ" dirty="0" err="1" smtClean="0"/>
              <a:t>Velemir</a:t>
            </a:r>
            <a:r>
              <a:rPr lang="cs-CZ" dirty="0" smtClean="0"/>
              <a:t> </a:t>
            </a:r>
            <a:r>
              <a:rPr lang="cs-CZ" dirty="0" err="1" smtClean="0"/>
              <a:t>Chlebnikov</a:t>
            </a:r>
            <a:r>
              <a:rPr lang="cs-CZ" dirty="0" smtClean="0"/>
              <a:t> – ruský básník, dobrodruh, život prožil na cestách. Dílo = velký jazykový experiment – např. sbírka Zakletí smíchem, poemy válka v myší pasti, Víla a lesní muž.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Dadaismus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Umělecký směr, který rozbíjel všechny dosavadní zvyky a pravidla.</a:t>
            </a:r>
          </a:p>
          <a:p>
            <a:endParaRPr lang="cs-CZ" dirty="0" smtClean="0"/>
          </a:p>
          <a:p>
            <a:r>
              <a:rPr lang="cs-CZ" dirty="0" smtClean="0"/>
              <a:t>Vyznával tzv. smích z nesmyslu.</a:t>
            </a:r>
          </a:p>
          <a:p>
            <a:endParaRPr lang="cs-CZ" dirty="0" smtClean="0"/>
          </a:p>
          <a:p>
            <a:r>
              <a:rPr lang="cs-CZ" dirty="0" smtClean="0"/>
              <a:t>Dada = dětská hračka – důraz na hravost a veselí.</a:t>
            </a:r>
          </a:p>
          <a:p>
            <a:endParaRPr lang="cs-CZ" dirty="0" smtClean="0"/>
          </a:p>
          <a:p>
            <a:r>
              <a:rPr lang="cs-CZ" dirty="0" smtClean="0"/>
              <a:t>Zakladatel = rumunský básník Tristan </a:t>
            </a:r>
            <a:r>
              <a:rPr lang="cs-CZ" dirty="0" err="1" smtClean="0"/>
              <a:t>Tzara</a:t>
            </a:r>
            <a:r>
              <a:rPr lang="cs-CZ" dirty="0" smtClean="0"/>
              <a:t>, žil ve Švýcarsku, kde vydal manifest dadaismu v roce 1920.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poetismus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Má velmi blízko k dadaismu – hravost, veselí, inspiraci hledal v prostředí lidové zábavy – pouť, kabaret, cirkus, jazz, kino, exotika.</a:t>
            </a:r>
          </a:p>
          <a:p>
            <a:endParaRPr lang="cs-CZ" dirty="0" smtClean="0"/>
          </a:p>
          <a:p>
            <a:r>
              <a:rPr lang="cs-CZ" dirty="0" smtClean="0"/>
              <a:t>Ryze český literární směr – založen Vítězslavem Nezvalem a Karlem </a:t>
            </a:r>
            <a:r>
              <a:rPr lang="cs-CZ" dirty="0" err="1" smtClean="0"/>
              <a:t>Teigem</a:t>
            </a:r>
            <a:r>
              <a:rPr lang="cs-CZ" dirty="0" smtClean="0"/>
              <a:t> – programová stať – Papoušek na motocyklu v Nezvalově sbírce Pantomima.</a:t>
            </a:r>
          </a:p>
          <a:p>
            <a:endParaRPr lang="cs-CZ" dirty="0" smtClean="0"/>
          </a:p>
          <a:p>
            <a:r>
              <a:rPr lang="cs-CZ" dirty="0" smtClean="0"/>
              <a:t>Spojen s Uměleckým svazem Devětsil.</a:t>
            </a:r>
          </a:p>
          <a:p>
            <a:r>
              <a:rPr lang="cs-CZ" dirty="0" smtClean="0"/>
              <a:t>Představitelé:  Jaroslav Seifert,Vítězslav Nezval, Konstantin Biebl, </a:t>
            </a:r>
            <a:r>
              <a:rPr lang="cs-CZ" dirty="0" smtClean="0"/>
              <a:t>V</a:t>
            </a:r>
            <a:r>
              <a:rPr lang="cs-CZ" dirty="0" smtClean="0"/>
              <a:t>ladislav Vančura aj.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surrealismus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Vychází z učení psychoanalytika </a:t>
            </a:r>
            <a:r>
              <a:rPr lang="cs-CZ" dirty="0" smtClean="0"/>
              <a:t>S</a:t>
            </a:r>
            <a:r>
              <a:rPr lang="cs-CZ" dirty="0" smtClean="0"/>
              <a:t>igmunda </a:t>
            </a:r>
            <a:r>
              <a:rPr lang="cs-CZ" dirty="0" err="1" smtClean="0"/>
              <a:t>Freuda</a:t>
            </a:r>
            <a:r>
              <a:rPr lang="cs-CZ" dirty="0" smtClean="0"/>
              <a:t> o rozdělení lidské psychiky na vědomí a podvědomí.</a:t>
            </a:r>
          </a:p>
          <a:p>
            <a:endParaRPr lang="cs-CZ" dirty="0" smtClean="0"/>
          </a:p>
          <a:p>
            <a:r>
              <a:rPr lang="cs-CZ" dirty="0" smtClean="0"/>
              <a:t>Česky nadrealismus – zobrazuje podvědomou část lidského konání – sny, pudy, halucinace.</a:t>
            </a:r>
          </a:p>
          <a:p>
            <a:endParaRPr lang="cs-CZ" dirty="0" smtClean="0"/>
          </a:p>
          <a:p>
            <a:r>
              <a:rPr lang="cs-CZ" dirty="0" smtClean="0"/>
              <a:t>Cíl – osvobození mysli od rozumové kontroly, uvolnění emocí.</a:t>
            </a:r>
          </a:p>
          <a:p>
            <a:endParaRPr lang="cs-CZ" dirty="0" smtClean="0"/>
          </a:p>
          <a:p>
            <a:r>
              <a:rPr lang="cs-CZ" dirty="0" smtClean="0"/>
              <a:t>Základní prostředky v literatuře: automatický verš, volná asociace, volný verš.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Nejvýznamnější osobnosti surrealismu v malířství: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Salvador </a:t>
            </a:r>
            <a:r>
              <a:rPr lang="cs-CZ" dirty="0" err="1" smtClean="0"/>
              <a:t>Dalí</a:t>
            </a:r>
            <a:r>
              <a:rPr lang="cs-CZ" dirty="0" smtClean="0"/>
              <a:t> – </a:t>
            </a:r>
            <a:r>
              <a:rPr lang="cs-CZ" dirty="0" smtClean="0"/>
              <a:t>š</a:t>
            </a:r>
            <a:r>
              <a:rPr lang="cs-CZ" dirty="0" smtClean="0"/>
              <a:t>panělský malíř, vliv kubismu i surrealismu.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 descr="451px-Salvador_Dali_NYW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90232" y="2492896"/>
            <a:ext cx="5163536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Muzeum s. </a:t>
            </a:r>
            <a:r>
              <a:rPr lang="cs-CZ" dirty="0" err="1" smtClean="0"/>
              <a:t>Dalího</a:t>
            </a:r>
            <a:endParaRPr lang="cs-CZ" dirty="0"/>
          </a:p>
        </p:txBody>
      </p:sp>
      <p:pic>
        <p:nvPicPr>
          <p:cNvPr id="4" name="Zástupný symbol pro obsah 3" descr="Dali_museum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87500" y="2093912"/>
            <a:ext cx="5207000" cy="3886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Ukázky tvorby:</a:t>
            </a:r>
            <a:endParaRPr lang="cs-CZ" dirty="0"/>
          </a:p>
        </p:txBody>
      </p:sp>
      <p:pic>
        <p:nvPicPr>
          <p:cNvPr id="4" name="Zástupný symbol pro obsah 3" descr="untitled.bmp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844824"/>
            <a:ext cx="3456385" cy="3744416"/>
          </a:xfrm>
        </p:spPr>
      </p:pic>
      <p:pic>
        <p:nvPicPr>
          <p:cNvPr id="5" name="Obrázek 4" descr="Dalí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1844824"/>
            <a:ext cx="3384376" cy="37444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Surrealismus ve světové literatuře: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André Breton – francouzský básník, zakladatel surrealismu. Dílo – Magnetická pole – první </a:t>
            </a:r>
            <a:r>
              <a:rPr lang="cs-CZ" dirty="0" err="1" smtClean="0"/>
              <a:t>surreal</a:t>
            </a:r>
            <a:r>
              <a:rPr lang="cs-CZ" dirty="0" smtClean="0"/>
              <a:t>. </a:t>
            </a:r>
            <a:r>
              <a:rPr lang="cs-CZ" dirty="0" smtClean="0"/>
              <a:t>t</a:t>
            </a:r>
            <a:r>
              <a:rPr lang="cs-CZ" dirty="0" smtClean="0"/>
              <a:t>ext, sbírky básní </a:t>
            </a:r>
            <a:r>
              <a:rPr lang="cs-CZ" dirty="0" smtClean="0"/>
              <a:t>S</a:t>
            </a:r>
            <a:r>
              <a:rPr lang="cs-CZ" dirty="0" smtClean="0"/>
              <a:t>pojité nádoby, Vzduch vody.</a:t>
            </a:r>
          </a:p>
          <a:p>
            <a:endParaRPr lang="cs-CZ" dirty="0" smtClean="0"/>
          </a:p>
          <a:p>
            <a:r>
              <a:rPr lang="cs-CZ" dirty="0" smtClean="0"/>
              <a:t>Louis </a:t>
            </a:r>
            <a:r>
              <a:rPr lang="cs-CZ" dirty="0" err="1" smtClean="0"/>
              <a:t>Aragon</a:t>
            </a:r>
            <a:r>
              <a:rPr lang="cs-CZ" dirty="0" smtClean="0"/>
              <a:t> – francouzský básník, prozaik, kritik, jedním z vůdčích surrealistů – sbírka Věčný pohyb.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Paul </a:t>
            </a:r>
            <a:r>
              <a:rPr lang="cs-CZ" dirty="0" err="1" smtClean="0"/>
              <a:t>E</a:t>
            </a:r>
            <a:r>
              <a:rPr lang="cs-CZ" dirty="0" err="1" smtClean="0"/>
              <a:t>luard</a:t>
            </a:r>
            <a:r>
              <a:rPr lang="cs-CZ" dirty="0" smtClean="0"/>
              <a:t> – sbírky Veřejná růže, Poezie a pravda.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Český surrealismus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malířství – </a:t>
            </a:r>
            <a:r>
              <a:rPr lang="cs-CZ" dirty="0" err="1" smtClean="0"/>
              <a:t>Toyen</a:t>
            </a:r>
            <a:r>
              <a:rPr lang="cs-CZ" dirty="0" smtClean="0"/>
              <a:t> (Marie </a:t>
            </a:r>
            <a:r>
              <a:rPr lang="cs-CZ" dirty="0" err="1" smtClean="0"/>
              <a:t>Čermínová</a:t>
            </a:r>
            <a:r>
              <a:rPr lang="cs-CZ" dirty="0" smtClean="0"/>
              <a:t>),</a:t>
            </a:r>
          </a:p>
          <a:p>
            <a:pPr>
              <a:buNone/>
            </a:pPr>
            <a:r>
              <a:rPr lang="cs-CZ" dirty="0" smtClean="0"/>
              <a:t>                          Jindřich Štýrský.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 literatuře: Vítězslav Nezval – založil surrealistickou skupinu, do které patřili např. Karel </a:t>
            </a:r>
            <a:r>
              <a:rPr lang="cs-CZ" dirty="0" err="1" smtClean="0"/>
              <a:t>Teige</a:t>
            </a:r>
            <a:r>
              <a:rPr lang="cs-CZ" dirty="0" smtClean="0"/>
              <a:t> a Konstantin Biebl, zanikla po 4 letech.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 Za 2. sv. války mladí autoři učinili pokus o oživení surrealismu – skupina </a:t>
            </a:r>
            <a:r>
              <a:rPr lang="cs-CZ" dirty="0" err="1" smtClean="0"/>
              <a:t>Ra</a:t>
            </a:r>
            <a:r>
              <a:rPr lang="cs-CZ" dirty="0" smtClean="0"/>
              <a:t>, po roce 1948 zakázána.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2012-05-20]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dirty="0" smtClean="0"/>
              <a:t> </a:t>
            </a:r>
            <a:r>
              <a:rPr lang="cs-CZ" sz="2000" dirty="0" smtClean="0"/>
              <a:t>ANDREE, Lukáš a kol. Literatura pro 3. ročník středních škol. 1. </a:t>
            </a:r>
            <a:r>
              <a:rPr lang="cs-CZ" sz="2000" dirty="0" err="1" smtClean="0"/>
              <a:t>vyd</a:t>
            </a:r>
            <a:r>
              <a:rPr lang="cs-CZ" sz="2000" dirty="0" smtClean="0"/>
              <a:t>. Brno. </a:t>
            </a:r>
            <a:r>
              <a:rPr lang="cs-CZ" sz="2000" dirty="0" err="1" smtClean="0"/>
              <a:t>Didaktis</a:t>
            </a:r>
            <a:r>
              <a:rPr lang="cs-CZ" sz="2000" dirty="0" smtClean="0"/>
              <a:t>, 2009, ISBN978-80-7358-149-7.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Avantgarda - předvoj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Označení pro nové umělecké hnutí doby meziválečné nabízející nové umělecké směry:</a:t>
            </a:r>
          </a:p>
          <a:p>
            <a:r>
              <a:rPr lang="cs-CZ" dirty="0" smtClean="0"/>
              <a:t>KUBISMUS</a:t>
            </a:r>
          </a:p>
          <a:p>
            <a:r>
              <a:rPr lang="cs-CZ" dirty="0" smtClean="0"/>
              <a:t>FUTURISMUS</a:t>
            </a:r>
          </a:p>
          <a:p>
            <a:r>
              <a:rPr lang="cs-CZ" dirty="0" smtClean="0"/>
              <a:t>DADAISMUS</a:t>
            </a:r>
          </a:p>
          <a:p>
            <a:r>
              <a:rPr lang="cs-CZ" dirty="0" smtClean="0"/>
              <a:t>POETISMUS</a:t>
            </a:r>
          </a:p>
          <a:p>
            <a:r>
              <a:rPr lang="cs-CZ" dirty="0" smtClean="0"/>
              <a:t>FUNCIONALISMUS</a:t>
            </a:r>
          </a:p>
          <a:p>
            <a:r>
              <a:rPr lang="cs-CZ" dirty="0" smtClean="0"/>
              <a:t>EXPRESIONISMUS</a:t>
            </a:r>
          </a:p>
          <a:p>
            <a:r>
              <a:rPr lang="cs-CZ" dirty="0" smtClean="0"/>
              <a:t>CIVILISMUS</a:t>
            </a:r>
          </a:p>
          <a:p>
            <a:r>
              <a:rPr lang="cs-CZ" dirty="0" smtClean="0"/>
              <a:t>VITALISMUS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KUBISMUS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Název odvozen od slova </a:t>
            </a:r>
            <a:r>
              <a:rPr lang="cs-CZ" dirty="0" err="1" smtClean="0"/>
              <a:t>cubus</a:t>
            </a:r>
            <a:r>
              <a:rPr lang="cs-CZ" dirty="0" smtClean="0"/>
              <a:t> = krychle.</a:t>
            </a:r>
          </a:p>
          <a:p>
            <a:endParaRPr lang="cs-CZ" dirty="0" smtClean="0"/>
          </a:p>
          <a:p>
            <a:r>
              <a:rPr lang="cs-CZ" dirty="0" smtClean="0"/>
              <a:t>Rozklad objektu na geometrické tvary.</a:t>
            </a:r>
          </a:p>
          <a:p>
            <a:endParaRPr lang="cs-CZ" dirty="0" smtClean="0"/>
          </a:p>
          <a:p>
            <a:r>
              <a:rPr lang="cs-CZ" dirty="0" smtClean="0"/>
              <a:t>Deformace tvarů i barev.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Realita nahlížena z různých úhlů pohledu najednou.</a:t>
            </a:r>
          </a:p>
          <a:p>
            <a:endParaRPr lang="cs-CZ" dirty="0" smtClean="0"/>
          </a:p>
          <a:p>
            <a:r>
              <a:rPr lang="cs-CZ" dirty="0" smtClean="0"/>
              <a:t>Uplatnil se v malířství, architektuře i literatuře.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Pablo</a:t>
            </a:r>
            <a:r>
              <a:rPr lang="cs-CZ" dirty="0" smtClean="0"/>
              <a:t> Picasso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Španělský malíř – považován za otce kubismu.</a:t>
            </a:r>
          </a:p>
          <a:p>
            <a:endParaRPr lang="cs-CZ" dirty="0"/>
          </a:p>
        </p:txBody>
      </p:sp>
      <p:pic>
        <p:nvPicPr>
          <p:cNvPr id="4" name="Obrázek 3" descr="Picass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28110" y="2276872"/>
            <a:ext cx="4487779" cy="4248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Ukázky tvorby:</a:t>
            </a:r>
            <a:endParaRPr lang="cs-CZ" dirty="0"/>
          </a:p>
        </p:txBody>
      </p:sp>
      <p:pic>
        <p:nvPicPr>
          <p:cNvPr id="4" name="Zástupný symbol pro obsah 3" descr="kubismu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600200"/>
            <a:ext cx="3960440" cy="4873625"/>
          </a:xfrm>
        </p:spPr>
      </p:pic>
      <p:pic>
        <p:nvPicPr>
          <p:cNvPr id="5" name="Obrázek 4" descr="kubismus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455023"/>
            <a:ext cx="3096344" cy="59479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Představitelé českého kubismu: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Emil Filla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Fill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060848"/>
            <a:ext cx="6089515" cy="3975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Josef Čapek</a:t>
            </a:r>
            <a:endParaRPr lang="cs-CZ" dirty="0"/>
          </a:p>
        </p:txBody>
      </p:sp>
      <p:pic>
        <p:nvPicPr>
          <p:cNvPr id="4" name="Zástupný symbol pro obsah 3" descr="josef Čapek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56293" y="1600200"/>
            <a:ext cx="6469413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Futurismus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Umělecký směr inspirovaný moderní civilizací, velkoměstem a technikou.</a:t>
            </a:r>
          </a:p>
          <a:p>
            <a:endParaRPr lang="cs-CZ" dirty="0" smtClean="0"/>
          </a:p>
          <a:p>
            <a:r>
              <a:rPr lang="cs-CZ" dirty="0" smtClean="0"/>
              <a:t>Vznikl v Itálii před 1. světovou válkou.</a:t>
            </a:r>
          </a:p>
          <a:p>
            <a:endParaRPr lang="cs-CZ" dirty="0" smtClean="0"/>
          </a:p>
          <a:p>
            <a:r>
              <a:rPr lang="cs-CZ" dirty="0" smtClean="0"/>
              <a:t>Futurum = budoucnost – snaha dynamičnost a rychlost pokroku přenést do umění.</a:t>
            </a:r>
          </a:p>
          <a:p>
            <a:endParaRPr lang="cs-CZ" dirty="0" smtClean="0"/>
          </a:p>
          <a:p>
            <a:r>
              <a:rPr lang="cs-CZ" dirty="0" smtClean="0"/>
              <a:t>Uplatnil se v umění literárním a </a:t>
            </a:r>
            <a:r>
              <a:rPr lang="cs-CZ" dirty="0" err="1" smtClean="0"/>
              <a:t>výrvarném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Filippo</a:t>
            </a:r>
            <a:r>
              <a:rPr lang="cs-CZ" dirty="0" smtClean="0"/>
              <a:t> </a:t>
            </a:r>
            <a:r>
              <a:rPr lang="cs-CZ" dirty="0" err="1" smtClean="0"/>
              <a:t>Tommaso</a:t>
            </a:r>
            <a:r>
              <a:rPr lang="cs-CZ" dirty="0" smtClean="0"/>
              <a:t> </a:t>
            </a:r>
            <a:r>
              <a:rPr lang="cs-CZ" dirty="0" err="1" smtClean="0"/>
              <a:t>Marinetti</a:t>
            </a:r>
            <a:r>
              <a:rPr lang="cs-CZ" dirty="0" smtClean="0"/>
              <a:t> – zakladatel futurismu</a:t>
            </a:r>
            <a:endParaRPr lang="cs-CZ" dirty="0"/>
          </a:p>
        </p:txBody>
      </p:sp>
      <p:pic>
        <p:nvPicPr>
          <p:cNvPr id="4" name="Zástupný symbol pro obsah 3" descr="87px-FilippoTommasoMarinetti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844824"/>
            <a:ext cx="4176464" cy="36724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385</TotalTime>
  <Words>613</Words>
  <Application>Microsoft Office PowerPoint</Application>
  <PresentationFormat>Předvádění na obrazovce (4:3)</PresentationFormat>
  <Paragraphs>100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Arkýř</vt:lpstr>
      <vt:lpstr>Snímek 1</vt:lpstr>
      <vt:lpstr>Avantgarda - předvoj</vt:lpstr>
      <vt:lpstr>KUBISMUS</vt:lpstr>
      <vt:lpstr>Pablo Picasso</vt:lpstr>
      <vt:lpstr>Ukázky tvorby:</vt:lpstr>
      <vt:lpstr>Představitelé českého kubismu:</vt:lpstr>
      <vt:lpstr>Josef Čapek</vt:lpstr>
      <vt:lpstr>Futurismus</vt:lpstr>
      <vt:lpstr>Filippo Tommaso Marinetti – zakladatel futurismu</vt:lpstr>
      <vt:lpstr>Futurismus v literatuře:</vt:lpstr>
      <vt:lpstr>Dadaismus</vt:lpstr>
      <vt:lpstr>poetismus</vt:lpstr>
      <vt:lpstr>surrealismus</vt:lpstr>
      <vt:lpstr>Nejvýznamnější osobnosti surrealismu v malířství:</vt:lpstr>
      <vt:lpstr>Muzeum s. Dalího</vt:lpstr>
      <vt:lpstr>Ukázky tvorby:</vt:lpstr>
      <vt:lpstr>Surrealismus ve světové literatuře:</vt:lpstr>
      <vt:lpstr>Český surrealismus 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37</cp:revision>
  <dcterms:created xsi:type="dcterms:W3CDTF">2012-04-12T06:14:10Z</dcterms:created>
  <dcterms:modified xsi:type="dcterms:W3CDTF">2012-05-22T20:26:07Z</dcterms:modified>
</cp:coreProperties>
</file>