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5" r:id="rId10"/>
    <p:sldId id="276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    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13. 5. 2012 2012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_5.2.7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prózy s tématem 1. světové války (J. Hašek)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životě a díle Jaroslava Haška.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díla </a:t>
            </a:r>
            <a:r>
              <a:rPr lang="cs-CZ" dirty="0" err="1" smtClean="0"/>
              <a:t>j</a:t>
            </a:r>
            <a:r>
              <a:rPr lang="cs-CZ" dirty="0" smtClean="0"/>
              <a:t>. Haška: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Sbírky povídek:</a:t>
            </a:r>
          </a:p>
          <a:p>
            <a:pPr>
              <a:buNone/>
            </a:pPr>
            <a:r>
              <a:rPr lang="cs-CZ" dirty="0" smtClean="0"/>
              <a:t>Trampoty pana </a:t>
            </a:r>
            <a:r>
              <a:rPr lang="cs-CZ" dirty="0" err="1" smtClean="0"/>
              <a:t>Tenkráta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Můj obchod se psy a jiné humoresky,</a:t>
            </a:r>
          </a:p>
          <a:p>
            <a:pPr>
              <a:buNone/>
            </a:pPr>
            <a:r>
              <a:rPr lang="cs-CZ" dirty="0" smtClean="0"/>
              <a:t>Průvodčí cizinců a jiné satiry z cest i domova.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J. Hašek inspiroval řadu </a:t>
            </a:r>
          </a:p>
          <a:p>
            <a:pPr>
              <a:buNone/>
            </a:pPr>
            <a:r>
              <a:rPr lang="cs-CZ" dirty="0" smtClean="0"/>
              <a:t>dalších umělců – mimo jiné</a:t>
            </a:r>
          </a:p>
          <a:p>
            <a:pPr>
              <a:buNone/>
            </a:pPr>
            <a:r>
              <a:rPr lang="cs-CZ" dirty="0" smtClean="0"/>
              <a:t> J. Ladu, Bohumila Hrabala aj.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Hašk 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356992"/>
            <a:ext cx="3208298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2012-05-13]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spisovatel,1964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/>
              <a:t>ANDREE, Lukáš a kol. Literatura pro 3.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2009, ISBN978-80-7358-149-7.</a:t>
            </a:r>
            <a:endParaRPr lang="cs-CZ" sz="2000" smtClean="0"/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Jaroslav Hašek 1883 - 1923</a:t>
            </a:r>
            <a:endParaRPr lang="cs-CZ" dirty="0"/>
          </a:p>
        </p:txBody>
      </p:sp>
      <p:pic>
        <p:nvPicPr>
          <p:cNvPr id="4" name="Zástupný symbol pro obsah 3" descr="Haše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80062" y="1844824"/>
            <a:ext cx="4680170" cy="42484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Největší český, humorista, satirik, bohém a dobrodruh.</a:t>
            </a:r>
          </a:p>
          <a:p>
            <a:endParaRPr lang="cs-CZ" dirty="0" smtClean="0"/>
          </a:p>
          <a:p>
            <a:r>
              <a:rPr lang="cs-CZ" dirty="0" smtClean="0"/>
              <a:t>Vystudoval obchodní akademii, ale práci úředníka v bance Slávie vykonával jen krátce.</a:t>
            </a:r>
          </a:p>
          <a:p>
            <a:endParaRPr lang="cs-CZ" dirty="0" smtClean="0"/>
          </a:p>
          <a:p>
            <a:r>
              <a:rPr lang="cs-CZ" dirty="0" smtClean="0"/>
              <a:t>Živil se jako publicista, popularitu si získal díky humoristickým povídkám, jimiž zaplavoval soudobé noviny a časopisy.</a:t>
            </a:r>
          </a:p>
          <a:p>
            <a:endParaRPr lang="cs-CZ" dirty="0" smtClean="0"/>
          </a:p>
          <a:p>
            <a:r>
              <a:rPr lang="cs-CZ" dirty="0" smtClean="0"/>
              <a:t>Oženil se s Jarmilou Mayerovou, se kterou měl syna Rudolfa. Aniž by se s ní rozvedl, oženil se v Rusku s Alexandrou Lvovou – zvanou </a:t>
            </a:r>
            <a:r>
              <a:rPr lang="cs-CZ" dirty="0" err="1" smtClean="0"/>
              <a:t>Šura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HAŠEK A 1.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 války narukoval v rakousko-uherské armádě, zběhl, po krátkém pobytu v legiích se stal po VŘSR komisařem Rudé armády.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Hašek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2858" y="2780928"/>
            <a:ext cx="4605445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Hašek - mystifikátor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Mystifikace = záměrné obelhávání s cílem oklamat nebo zesměšnit.</a:t>
            </a:r>
          </a:p>
          <a:p>
            <a:pPr>
              <a:buNone/>
            </a:pPr>
            <a:r>
              <a:rPr lang="cs-CZ" dirty="0" smtClean="0"/>
              <a:t>   Hašek si např. vymýšlel nové druhy zvířat a prezentoval je v odborných článcích.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Založil politickou stranu, se kterou kandidoval do voleb – Strana mírného pokroku v mezích zákona (sedmý paragraf stanov nařizoval zavedení nuceného a všeobecného alkoholismu).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Svou druhou manželku (</a:t>
            </a:r>
            <a:r>
              <a:rPr lang="cs-CZ" dirty="0" err="1" smtClean="0"/>
              <a:t>Šuru</a:t>
            </a:r>
            <a:r>
              <a:rPr lang="cs-CZ" dirty="0" smtClean="0"/>
              <a:t>) představoval jako ruskou šlechtičnu, kterou zachránil před popravou rudoarmějci. Ve skutečnosti šlo o negramotnou vesničanku.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Haškovy osudy po válce: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vlasti se z Ruska vrátil až v roce 1920.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Od roku 1921 do své smrti žil na Lipnici, kde začal psát své životní dílo: Osudy dobrého vojáka Švejka za světové války.  </a:t>
            </a:r>
          </a:p>
          <a:p>
            <a:endParaRPr lang="cs-CZ" dirty="0" smtClean="0"/>
          </a:p>
          <a:p>
            <a:r>
              <a:rPr lang="cs-CZ" dirty="0" smtClean="0"/>
              <a:t>Znovu začal holdovat </a:t>
            </a:r>
          </a:p>
          <a:p>
            <a:pPr>
              <a:buNone/>
            </a:pPr>
            <a:r>
              <a:rPr lang="cs-CZ" dirty="0" smtClean="0"/>
              <a:t>alkoholu, v závěru života </a:t>
            </a:r>
          </a:p>
          <a:p>
            <a:pPr>
              <a:buNone/>
            </a:pPr>
            <a:r>
              <a:rPr lang="cs-CZ" dirty="0" smtClean="0"/>
              <a:t>těžce nemocný.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Hašk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3356992"/>
            <a:ext cx="3240360" cy="3312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Osudy dobrého vojáka Švejka </a:t>
            </a:r>
            <a:br>
              <a:rPr lang="cs-CZ" dirty="0" smtClean="0"/>
            </a:br>
            <a:r>
              <a:rPr lang="cs-CZ" dirty="0" smtClean="0"/>
              <a:t>                               za světové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Nejpřekládanější</a:t>
            </a:r>
            <a:r>
              <a:rPr lang="cs-CZ" dirty="0" smtClean="0"/>
              <a:t> český román.</a:t>
            </a:r>
          </a:p>
          <a:p>
            <a:endParaRPr lang="cs-CZ" dirty="0" smtClean="0"/>
          </a:p>
          <a:p>
            <a:r>
              <a:rPr lang="cs-CZ" dirty="0" smtClean="0"/>
              <a:t>Skládá se ze 4 dílů – poslední nedokončen.</a:t>
            </a:r>
          </a:p>
          <a:p>
            <a:endParaRPr lang="cs-CZ" dirty="0" smtClean="0"/>
          </a:p>
          <a:p>
            <a:r>
              <a:rPr lang="cs-CZ" dirty="0" smtClean="0"/>
              <a:t>Volný sled obrazů a Švejkova vyprávění – původně vycházel časopisecky v sešitech. </a:t>
            </a:r>
          </a:p>
          <a:p>
            <a:endParaRPr lang="cs-CZ" dirty="0" smtClean="0"/>
          </a:p>
          <a:p>
            <a:r>
              <a:rPr lang="cs-CZ" dirty="0" smtClean="0"/>
              <a:t>Švejk = blázen nebo vykutálený filuta? První dojem – prosťáček, který se snaží doslovně plnit všechny rozkazy, čímž uvádí své nadřízené do stavu zuřivosti.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Komické situace parodují stát, armádu i církev, hlavně poukazují na nesmyslnost války.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Postavy románu: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Bytná – paní </a:t>
            </a:r>
            <a:r>
              <a:rPr lang="cs-CZ" dirty="0" err="1" smtClean="0"/>
              <a:t>Mülerová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Feldkurát (polní kněz) </a:t>
            </a:r>
            <a:r>
              <a:rPr lang="cs-CZ" dirty="0" err="1" smtClean="0"/>
              <a:t>Katz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Nadporučík Lukáš.</a:t>
            </a:r>
          </a:p>
          <a:p>
            <a:endParaRPr lang="cs-CZ" dirty="0" smtClean="0"/>
          </a:p>
          <a:p>
            <a:r>
              <a:rPr lang="cs-CZ" dirty="0" smtClean="0"/>
              <a:t>Poručík Dub.</a:t>
            </a:r>
          </a:p>
          <a:p>
            <a:endParaRPr lang="cs-CZ" dirty="0" smtClean="0"/>
          </a:p>
          <a:p>
            <a:r>
              <a:rPr lang="cs-CZ" dirty="0" smtClean="0"/>
              <a:t>Žravý pucflek Baloun.     </a:t>
            </a:r>
            <a:endParaRPr lang="cs-CZ" dirty="0"/>
          </a:p>
        </p:txBody>
      </p:sp>
      <p:pic>
        <p:nvPicPr>
          <p:cNvPr id="4" name="Obrázek 3" descr="Hašk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514474"/>
            <a:ext cx="3528392" cy="43627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stránka: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Vyžity všechny vrstvy slovní zásoby – především obecná čeština, často vulgarismy.</a:t>
            </a:r>
          </a:p>
          <a:p>
            <a:endParaRPr lang="cs-CZ" dirty="0" smtClean="0"/>
          </a:p>
          <a:p>
            <a:r>
              <a:rPr lang="cs-CZ" dirty="0" smtClean="0"/>
              <a:t>Slova z němčiny, ruštiny i srbštiny.</a:t>
            </a:r>
          </a:p>
          <a:p>
            <a:endParaRPr lang="cs-CZ" dirty="0" smtClean="0"/>
          </a:p>
          <a:p>
            <a:r>
              <a:rPr lang="cs-CZ" dirty="0" smtClean="0"/>
              <a:t>Dlouhé monology Švejka – květnatá souvětí – inspirace běžnou mluvou obyčejného člověka – proto poměr mezi jednotlivými větami nejčastěji slučovací.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Časté citace z dobového tisku, vojenských vyhlášek a nařízení.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358</TotalTime>
  <Words>544</Words>
  <Application>Microsoft Office PowerPoint</Application>
  <PresentationFormat>Předvádění na obrazovce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          Jaroslav Hašek 1883 - 1923</vt:lpstr>
      <vt:lpstr>Životopisný přehled:</vt:lpstr>
      <vt:lpstr>HAŠEK A 1. SVĚTOVÁ VÁLKA</vt:lpstr>
      <vt:lpstr>Hašek - mystifikátor</vt:lpstr>
      <vt:lpstr>Haškovy osudy po válce:</vt:lpstr>
      <vt:lpstr>Osudy dobrého vojáka Švejka                                 za světové války</vt:lpstr>
      <vt:lpstr>Vedlejší Postavy románu:</vt:lpstr>
      <vt:lpstr>Formální stránka:</vt:lpstr>
      <vt:lpstr>Další díla j. Haška: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35</cp:revision>
  <dcterms:created xsi:type="dcterms:W3CDTF">2012-04-12T06:14:10Z</dcterms:created>
  <dcterms:modified xsi:type="dcterms:W3CDTF">2012-05-22T18:44:42Z</dcterms:modified>
</cp:coreProperties>
</file>