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6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    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13. 5. 2012 2012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_5.2.5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Rysy prózy s tématem 1. světové války (legionářská próza).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životě a díle autorů legionářské prózy.</a:t>
            </a:r>
            <a:endParaRPr lang="cs-CZ" dirty="0"/>
          </a:p>
          <a:p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František Langer 1888 - 1965</a:t>
            </a:r>
            <a:endParaRPr lang="cs-CZ" dirty="0"/>
          </a:p>
        </p:txBody>
      </p:sp>
      <p:pic>
        <p:nvPicPr>
          <p:cNvPr id="4" name="Zástupný symbol pro obsah 3" descr="387px-Frantisek_Langer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1600200"/>
            <a:ext cx="4464496" cy="4873625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Lékař, voják, spisovatel, dramaturg.</a:t>
            </a:r>
          </a:p>
          <a:p>
            <a:endParaRPr lang="cs-CZ" dirty="0" smtClean="0"/>
          </a:p>
          <a:p>
            <a:r>
              <a:rPr lang="cs-CZ" dirty="0" smtClean="0"/>
              <a:t>V legiích ustanoven plukovním lékařem, po válce pokračoval v práci vojenského lékaře.</a:t>
            </a:r>
          </a:p>
          <a:p>
            <a:endParaRPr lang="cs-CZ" dirty="0" smtClean="0"/>
          </a:p>
          <a:p>
            <a:r>
              <a:rPr lang="cs-CZ" dirty="0" smtClean="0"/>
              <a:t>Ve 30. letech dramaturgem Městského divadla na Vinohradech.</a:t>
            </a:r>
          </a:p>
          <a:p>
            <a:endParaRPr lang="cs-CZ" dirty="0" smtClean="0"/>
          </a:p>
          <a:p>
            <a:r>
              <a:rPr lang="cs-CZ" dirty="0" smtClean="0"/>
              <a:t>Kvůli židovskému původu utíká v r. 1939 z vlasti  před nacisty do Londýna.</a:t>
            </a:r>
          </a:p>
          <a:p>
            <a:endParaRPr lang="cs-CZ" dirty="0" smtClean="0"/>
          </a:p>
          <a:p>
            <a:r>
              <a:rPr lang="cs-CZ" dirty="0" smtClean="0"/>
              <a:t>Po roce 1948 zákaz publikovat.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Železný vlk – soubor povídek, 5 z nich napsáno v Rusku, 2 po návratu do vlasti. </a:t>
            </a:r>
          </a:p>
          <a:p>
            <a:endParaRPr lang="cs-CZ" dirty="0" smtClean="0"/>
          </a:p>
          <a:p>
            <a:r>
              <a:rPr lang="cs-CZ" dirty="0" smtClean="0"/>
              <a:t>Jízdní hlídka – drama.</a:t>
            </a:r>
          </a:p>
          <a:p>
            <a:endParaRPr lang="cs-CZ" dirty="0" smtClean="0"/>
          </a:p>
          <a:p>
            <a:r>
              <a:rPr lang="cs-CZ" dirty="0" smtClean="0"/>
              <a:t>Velbloud uchem jehly – komedie.</a:t>
            </a:r>
          </a:p>
          <a:p>
            <a:endParaRPr lang="cs-CZ" dirty="0" smtClean="0"/>
          </a:p>
          <a:p>
            <a:r>
              <a:rPr lang="cs-CZ" dirty="0" smtClean="0"/>
              <a:t>Legionářské prózy – soubor povídek.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 2012-05-13]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KUDĚLKA, 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/>
              <a:t>ANDREE, Lukáš a kol. Literatura pro 3. ročník středních škol. 1. </a:t>
            </a:r>
            <a:r>
              <a:rPr lang="cs-CZ" sz="2000" dirty="0" err="1" smtClean="0"/>
              <a:t>vyd</a:t>
            </a:r>
            <a:r>
              <a:rPr lang="cs-CZ" sz="2000" dirty="0" smtClean="0"/>
              <a:t>. Brno. </a:t>
            </a:r>
            <a:r>
              <a:rPr lang="cs-CZ" sz="2000" dirty="0" err="1" smtClean="0"/>
              <a:t>Didaktis</a:t>
            </a:r>
            <a:r>
              <a:rPr lang="cs-CZ" sz="2000" dirty="0" smtClean="0"/>
              <a:t>, 2009</a:t>
            </a:r>
            <a:r>
              <a:rPr lang="cs-CZ" sz="2000" smtClean="0"/>
              <a:t>, </a:t>
            </a:r>
            <a:r>
              <a:rPr lang="cs-CZ" sz="2000" smtClean="0"/>
              <a:t>ISBN 978-80-7358-149-7</a:t>
            </a:r>
            <a:r>
              <a:rPr lang="cs-CZ" sz="2000" dirty="0" smtClean="0"/>
              <a:t>.</a:t>
            </a:r>
            <a:endParaRPr lang="cs-CZ" sz="2000" smtClean="0"/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Legionářská próza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Československé legie za 1. světové války – bojové jednotky, které vznikly na území Ruska, Francie a Itálie – byly tvořeny z českých vojáků, kteří dezertovali z rakousko-uherské armády, z krajanů, kteří se chtěli zapojit do bojů na straně dohodových mocností a podpořit tak vznik samostatného Československa.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Legionářská próza – literární činnost legionářů během bojů (noviny a časopisy) i pozdější díla vzniklá jako odraz války v meziválečném období</a:t>
            </a:r>
          </a:p>
          <a:p>
            <a:pPr>
              <a:buNone/>
            </a:pPr>
            <a:r>
              <a:rPr lang="cs-CZ" dirty="0" smtClean="0"/>
              <a:t>   (romány, povídky, memoáry, divadelní hry).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Nejvýznamnější představitelé legionářské prózy: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Josef </a:t>
            </a:r>
            <a:r>
              <a:rPr lang="cs-CZ" dirty="0" err="1" smtClean="0"/>
              <a:t>Kopta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Rudolf Medek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František Langer</a:t>
            </a:r>
          </a:p>
          <a:p>
            <a:endParaRPr lang="cs-CZ" dirty="0" smtClean="0"/>
          </a:p>
          <a:p>
            <a:r>
              <a:rPr lang="cs-CZ" dirty="0" smtClean="0"/>
              <a:t>Činnost legií přibližují i vzpomínkové knihy </a:t>
            </a:r>
          </a:p>
          <a:p>
            <a:pPr>
              <a:buNone/>
            </a:pPr>
            <a:r>
              <a:rPr lang="cs-CZ" dirty="0" smtClean="0"/>
              <a:t>   T. G. Masaryka a </a:t>
            </a:r>
            <a:r>
              <a:rPr lang="cs-CZ" dirty="0" err="1" smtClean="0"/>
              <a:t>Radola</a:t>
            </a:r>
            <a:r>
              <a:rPr lang="cs-CZ" dirty="0" smtClean="0"/>
              <a:t> Gajdy (legionářský velitel).</a:t>
            </a:r>
          </a:p>
          <a:p>
            <a:r>
              <a:rPr lang="cs-CZ" dirty="0" smtClean="0"/>
              <a:t>Za nacistické okupace a komunistického režimu byla legionářská literatura zakázána.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Josef </a:t>
            </a:r>
            <a:r>
              <a:rPr lang="cs-CZ" dirty="0" err="1" smtClean="0"/>
              <a:t>kopta</a:t>
            </a:r>
            <a:r>
              <a:rPr lang="cs-CZ" dirty="0" smtClean="0"/>
              <a:t> 1894 - 1962</a:t>
            </a:r>
            <a:endParaRPr lang="cs-CZ" dirty="0"/>
          </a:p>
        </p:txBody>
      </p:sp>
      <p:pic>
        <p:nvPicPr>
          <p:cNvPr id="4" name="Zástupný symbol pro obsah 3" descr="JosefKopta1923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1916832"/>
            <a:ext cx="4464496" cy="424815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Český spisovatel a novinář.</a:t>
            </a:r>
          </a:p>
          <a:p>
            <a:endParaRPr lang="cs-CZ" dirty="0" smtClean="0"/>
          </a:p>
          <a:p>
            <a:r>
              <a:rPr lang="cs-CZ" dirty="0" smtClean="0"/>
              <a:t>Bojoval v </a:t>
            </a:r>
            <a:r>
              <a:rPr lang="cs-CZ" dirty="0" err="1" smtClean="0"/>
              <a:t>rusku</a:t>
            </a:r>
            <a:r>
              <a:rPr lang="cs-CZ" dirty="0" smtClean="0"/>
              <a:t>, v roce 1916 </a:t>
            </a:r>
            <a:r>
              <a:rPr lang="cs-CZ" dirty="0" err="1" smtClean="0"/>
              <a:t>vstupil</a:t>
            </a:r>
            <a:r>
              <a:rPr lang="cs-CZ" dirty="0" smtClean="0"/>
              <a:t> do České družiny.</a:t>
            </a:r>
          </a:p>
          <a:p>
            <a:endParaRPr lang="cs-CZ" dirty="0" smtClean="0"/>
          </a:p>
          <a:p>
            <a:r>
              <a:rPr lang="cs-CZ" dirty="0" smtClean="0"/>
              <a:t>Do vlasti se vrátil v roce 1920 a pracoval jako tajemník Památníku odboje.</a:t>
            </a:r>
          </a:p>
          <a:p>
            <a:endParaRPr lang="cs-CZ" dirty="0" smtClean="0"/>
          </a:p>
          <a:p>
            <a:r>
              <a:rPr lang="cs-CZ" dirty="0" smtClean="0"/>
              <a:t>Zároveň se věnoval literární činnosti.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Třídílný románový cyklus: Třetí rota, Třetí rota na magistrále, Třetí rota doma – popisuje vznik legií, bitvy s rakouskými i německými vojsky, pozdější boj proti bolševikům a komplikovaný návrat do vlasti.</a:t>
            </a:r>
          </a:p>
          <a:p>
            <a:endParaRPr lang="cs-CZ" dirty="0" smtClean="0"/>
          </a:p>
          <a:p>
            <a:r>
              <a:rPr lang="cs-CZ" dirty="0" smtClean="0"/>
              <a:t>Hlídač číslo 47 – psychologický román, vysloužilec, nyní traťový hlídač František Douša následkem válečných útrap dočasně ohluchne, po uzdravení hluchotu stále předstírá, aby zjistil pravdu o svém manželství a lidech ve svém okolí. Nakonec je zabit milencem své ženy.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Rudolf Medek 1890 - 1940</a:t>
            </a:r>
            <a:endParaRPr lang="cs-CZ" dirty="0"/>
          </a:p>
        </p:txBody>
      </p:sp>
      <p:pic>
        <p:nvPicPr>
          <p:cNvPr id="4" name="Zástupný symbol pro obsah 3" descr="Rudolf-medek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1844824"/>
            <a:ext cx="3816424" cy="3769518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Spisovatel a voják.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Za války dezertoval, stal se legionářem,  účastnil se bitvy u </a:t>
            </a:r>
            <a:r>
              <a:rPr lang="cs-CZ" dirty="0" err="1" smtClean="0"/>
              <a:t>Zborova</a:t>
            </a:r>
            <a:r>
              <a:rPr lang="cs-CZ" dirty="0" smtClean="0"/>
              <a:t> a dalších bitev čs. legií.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 armádě dosáhl vysokého postavení (plukovník, později generál), po válce se stal ředitelem Památníku národního osvobození. </a:t>
            </a:r>
          </a:p>
          <a:p>
            <a:endParaRPr lang="cs-CZ" dirty="0" smtClean="0"/>
          </a:p>
          <a:p>
            <a:r>
              <a:rPr lang="cs-CZ" dirty="0" smtClean="0"/>
              <a:t>Angažoval se i v politice, ve 30. letech vystupoval proti nacismu.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Celou svou literární tvorbu zasvětil činnosti čs. legií za 1. světové války:</a:t>
            </a:r>
          </a:p>
          <a:p>
            <a:endParaRPr lang="cs-CZ" dirty="0" smtClean="0"/>
          </a:p>
          <a:p>
            <a:r>
              <a:rPr lang="cs-CZ" dirty="0" smtClean="0"/>
              <a:t>Ohnivý drak</a:t>
            </a:r>
          </a:p>
          <a:p>
            <a:endParaRPr lang="cs-CZ" dirty="0" smtClean="0"/>
          </a:p>
          <a:p>
            <a:r>
              <a:rPr lang="cs-CZ" dirty="0" smtClean="0"/>
              <a:t>Anabáze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Plukovník Švec – drama o skutečné historické osobnosti – důstojníkovi </a:t>
            </a:r>
            <a:r>
              <a:rPr lang="cs-CZ" dirty="0" err="1" smtClean="0"/>
              <a:t>josefu</a:t>
            </a:r>
            <a:r>
              <a:rPr lang="cs-CZ" dirty="0" smtClean="0"/>
              <a:t> Jiřím Švecovi.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399</TotalTime>
  <Words>531</Words>
  <Application>Microsoft Office PowerPoint</Application>
  <PresentationFormat>Předvádění na obrazovce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Arkýř</vt:lpstr>
      <vt:lpstr>Snímek 1</vt:lpstr>
      <vt:lpstr>Legionářská próza</vt:lpstr>
      <vt:lpstr>Nejvýznamnější představitelé legionářské prózy:</vt:lpstr>
      <vt:lpstr>Josef kopta 1894 - 1962</vt:lpstr>
      <vt:lpstr>Životopisný přehled:</vt:lpstr>
      <vt:lpstr>Dílo:</vt:lpstr>
      <vt:lpstr>Rudolf Medek 1890 - 1940</vt:lpstr>
      <vt:lpstr>Životopisný přehled:</vt:lpstr>
      <vt:lpstr>Dílo:</vt:lpstr>
      <vt:lpstr>František Langer 1888 - 1965</vt:lpstr>
      <vt:lpstr>Životopisný přehled:</vt:lpstr>
      <vt:lpstr>Dílo: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41</cp:revision>
  <dcterms:created xsi:type="dcterms:W3CDTF">2012-04-12T06:14:10Z</dcterms:created>
  <dcterms:modified xsi:type="dcterms:W3CDTF">2012-05-22T18:46:21Z</dcterms:modified>
</cp:coreProperties>
</file>