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3" r:id="rId8"/>
    <p:sldId id="272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20. 5. 2012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_5.1.3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Rysy české poezie a prózy 20. a 30. let 20. století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             (František Halas)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</a:t>
            </a:r>
            <a:r>
              <a:rPr lang="cs-CZ" dirty="0" err="1" smtClean="0">
                <a:solidFill>
                  <a:schemeClr val="tx1"/>
                </a:solidFill>
              </a:rPr>
              <a:t>českémbásníkovi</a:t>
            </a:r>
            <a:r>
              <a:rPr lang="cs-CZ" dirty="0" smtClean="0">
                <a:solidFill>
                  <a:schemeClr val="tx1"/>
                </a:solidFill>
              </a:rPr>
              <a:t> Františku </a:t>
            </a:r>
            <a:r>
              <a:rPr lang="cs-CZ" dirty="0" err="1" smtClean="0">
                <a:solidFill>
                  <a:schemeClr val="tx1"/>
                </a:solidFill>
              </a:rPr>
              <a:t>Halasovi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halas 1901 - 1949</a:t>
            </a:r>
            <a:endParaRPr lang="cs-CZ" dirty="0"/>
          </a:p>
        </p:txBody>
      </p:sp>
      <p:pic>
        <p:nvPicPr>
          <p:cNvPr id="4" name="Zástupný symbol pro obsah 3" descr="Hala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988840"/>
            <a:ext cx="3960440" cy="381642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Básník, publicista, překladatel.</a:t>
            </a:r>
          </a:p>
          <a:p>
            <a:endParaRPr lang="cs-CZ" dirty="0" smtClean="0"/>
          </a:p>
          <a:p>
            <a:r>
              <a:rPr lang="cs-CZ" dirty="0" smtClean="0"/>
              <a:t>Představitel spiritualistické linie tvorby.</a:t>
            </a:r>
          </a:p>
          <a:p>
            <a:endParaRPr lang="cs-CZ" dirty="0" smtClean="0"/>
          </a:p>
          <a:p>
            <a:r>
              <a:rPr lang="cs-CZ" dirty="0" smtClean="0"/>
              <a:t>Vliv otce – dlouholetý dělnický funkcionář – počátky tvorby spojeny s proletářskou poezií, redaktor levicově orientovaných periodik Rovnost, Pásmo, Fronta, za </a:t>
            </a:r>
            <a:r>
              <a:rPr lang="cs-CZ" dirty="0" smtClean="0"/>
              <a:t>okupace v odboji,  </a:t>
            </a:r>
            <a:r>
              <a:rPr lang="cs-CZ" dirty="0" smtClean="0"/>
              <a:t>přispíval do ilegálního Rudého práva a sborníku Křik koruny české.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Matka zemřela v autorových osmi letech.</a:t>
            </a:r>
          </a:p>
          <a:p>
            <a:endParaRPr lang="cs-CZ" dirty="0" smtClean="0"/>
          </a:p>
          <a:p>
            <a:r>
              <a:rPr lang="cs-CZ" dirty="0" smtClean="0"/>
              <a:t>Po válce přispíval do Listů pro umění a kritiku, Lidových novin, Kritického měsíčníku, Listů, </a:t>
            </a:r>
            <a:r>
              <a:rPr lang="cs-CZ" dirty="0" smtClean="0"/>
              <a:t>Bloku </a:t>
            </a:r>
            <a:r>
              <a:rPr lang="cs-CZ" dirty="0" smtClean="0"/>
              <a:t>atd.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Rané verše poznamenal i poetismus – část v prvotině – básnické sbírce Sépie.</a:t>
            </a:r>
          </a:p>
          <a:p>
            <a:endParaRPr lang="cs-CZ" dirty="0" smtClean="0"/>
          </a:p>
          <a:p>
            <a:r>
              <a:rPr lang="cs-CZ" dirty="0" smtClean="0"/>
              <a:t>Ve 30. letech se účastnil cesty do Španělska v době občanské války – podpora republikánů a verše burcující proti fašismu.</a:t>
            </a:r>
          </a:p>
          <a:p>
            <a:endParaRPr lang="cs-CZ" dirty="0" smtClean="0"/>
          </a:p>
          <a:p>
            <a:r>
              <a:rPr lang="cs-CZ" dirty="0" smtClean="0"/>
              <a:t>Po roce 1945 předsedou Syndikátu českých spisovatelů, aktivní i v politice, po r. 1948 a hlavně po cestě do </a:t>
            </a:r>
            <a:r>
              <a:rPr lang="cs-CZ" dirty="0" smtClean="0"/>
              <a:t>Sovětského </a:t>
            </a:r>
            <a:r>
              <a:rPr lang="cs-CZ" dirty="0" smtClean="0"/>
              <a:t>svazu byl komunistickým režimem rozčarován.</a:t>
            </a:r>
          </a:p>
          <a:p>
            <a:endParaRPr lang="cs-CZ" dirty="0" smtClean="0"/>
          </a:p>
          <a:p>
            <a:r>
              <a:rPr lang="cs-CZ" dirty="0" smtClean="0"/>
              <a:t>Roku 1997 mu byl in memoriam propůjčen Řád T. G. Masaryka II. třídy.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Už v počátcích tvorby v básních najdeme motivy smrti, samoty, úzkosti – sbírky Sépie a Kohout plaší smrt. </a:t>
            </a:r>
          </a:p>
          <a:p>
            <a:endParaRPr lang="cs-CZ" dirty="0" smtClean="0"/>
          </a:p>
          <a:p>
            <a:r>
              <a:rPr lang="cs-CZ" dirty="0" smtClean="0"/>
              <a:t>Ve sbírkách Tvář a Hořec – úsilí zbavit se pocitu hrůzy, rozporuplné pocity – např. v básni Doznání.</a:t>
            </a:r>
          </a:p>
          <a:p>
            <a:pPr>
              <a:buNone/>
            </a:pPr>
            <a:r>
              <a:rPr lang="cs-CZ" dirty="0" smtClean="0"/>
              <a:t>   Hledání odpovědí na základní filozofické otázky o smyslu lidského života, básně plné protikladů, spojování konkrét s abstrakty.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 válkou a za okupace – snaha povzbudit národní sebevědomí, poezie ve službách společenského zápasu: sbírky Dokořán, Torzo naděje, Naše paní Božena Němcová.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Obrazy dramatického</a:t>
            </a:r>
          </a:p>
          <a:p>
            <a:pPr>
              <a:buNone/>
            </a:pPr>
            <a:r>
              <a:rPr lang="cs-CZ" dirty="0" smtClean="0"/>
              <a:t>světového napětí, </a:t>
            </a:r>
          </a:p>
          <a:p>
            <a:pPr>
              <a:buNone/>
            </a:pPr>
            <a:r>
              <a:rPr lang="cs-CZ" dirty="0" smtClean="0"/>
              <a:t>výzva k boji s fašismem.</a:t>
            </a:r>
          </a:p>
          <a:p>
            <a:endParaRPr lang="cs-CZ" dirty="0"/>
          </a:p>
        </p:txBody>
      </p:sp>
      <p:pic>
        <p:nvPicPr>
          <p:cNvPr id="4" name="Obrázek 3" descr="Torzo-nadeje-Frantisek-Halas---w-340-h-6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140968"/>
            <a:ext cx="3312368" cy="347166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pro děti a mládež</a:t>
            </a:r>
            <a:endParaRPr lang="cs-CZ" dirty="0"/>
          </a:p>
        </p:txBody>
      </p:sp>
      <p:pic>
        <p:nvPicPr>
          <p:cNvPr id="4" name="Zástupný symbol pro obsah 3" descr="Frantisek-Halas-detem-Frantisek-Halas---w-220-h-nul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988840"/>
            <a:ext cx="3888432" cy="381642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válce: </a:t>
            </a:r>
          </a:p>
          <a:p>
            <a:pPr>
              <a:buNone/>
            </a:pPr>
            <a:r>
              <a:rPr lang="cs-CZ" dirty="0" smtClean="0"/>
              <a:t>   Sbírka V řadě – oslava hrdinství bojovníků na barikádách.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Sbírka A co? – vydána posmrtně, představa budoucího života.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Já se tam vrátím – básnická próza oslavující rodný kraj (</a:t>
            </a:r>
            <a:r>
              <a:rPr lang="cs-CZ" dirty="0" err="1" smtClean="0"/>
              <a:t>Kunštát</a:t>
            </a:r>
            <a:r>
              <a:rPr lang="cs-CZ" dirty="0" smtClean="0"/>
              <a:t> na Moravě), nalezení životní jistoty.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cit.2012-05-20]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Slovník českých spisovatelů.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spisovatel,1964.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334</TotalTime>
  <Words>397</Words>
  <Application>Microsoft Office PowerPoint</Application>
  <PresentationFormat>Předvádění na obrazovce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Snímek 1</vt:lpstr>
      <vt:lpstr>František halas 1901 - 1949</vt:lpstr>
      <vt:lpstr>Životopisný přehled</vt:lpstr>
      <vt:lpstr>Životopisný přehled:</vt:lpstr>
      <vt:lpstr>Dílo:</vt:lpstr>
      <vt:lpstr>Dílo:</vt:lpstr>
      <vt:lpstr>Tvorba pro děti a mládež</vt:lpstr>
      <vt:lpstr>Dílo: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33</cp:revision>
  <dcterms:created xsi:type="dcterms:W3CDTF">2012-04-12T06:14:10Z</dcterms:created>
  <dcterms:modified xsi:type="dcterms:W3CDTF">2012-05-23T19:15:30Z</dcterms:modified>
</cp:coreProperties>
</file>