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19. 5. 2012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_5.2.17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Rysy české, evropské poezie a prózy 20. a 30. let 20. stol. 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               (Jan Zahradníček)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představiteli katolické avantgardy Janu Zahradníčkovi.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Jan Zahradníček 1905 - </a:t>
            </a:r>
            <a:r>
              <a:rPr lang="cs-CZ" dirty="0" smtClean="0"/>
              <a:t>1960</a:t>
            </a:r>
            <a:endParaRPr lang="cs-CZ" dirty="0"/>
          </a:p>
        </p:txBody>
      </p:sp>
      <p:pic>
        <p:nvPicPr>
          <p:cNvPr id="6" name="Zástupný symbol pro obsah 5" descr="zahradnicek-jan-u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628800"/>
            <a:ext cx="4824536" cy="453650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Básník, překladatel, představitel katolické avantgardy, redaktor časopisu Akord.</a:t>
            </a:r>
          </a:p>
          <a:p>
            <a:r>
              <a:rPr lang="cs-CZ" dirty="0" smtClean="0"/>
              <a:t>Tragický osobní život: v roce 1951 komunistických režimem zatčen, ve vykonstruovaném procesu odsouzen za údajnou velezradu na 13 let vězení.</a:t>
            </a:r>
          </a:p>
          <a:p>
            <a:r>
              <a:rPr lang="cs-CZ" dirty="0" smtClean="0"/>
              <a:t>V roce 1956 dostal zprávu, </a:t>
            </a:r>
          </a:p>
          <a:p>
            <a:pPr>
              <a:buNone/>
            </a:pPr>
            <a:r>
              <a:rPr lang="cs-CZ" dirty="0" smtClean="0"/>
              <a:t>   že na otravu houbami umírá </a:t>
            </a:r>
          </a:p>
          <a:p>
            <a:pPr>
              <a:buNone/>
            </a:pPr>
            <a:r>
              <a:rPr lang="cs-CZ" dirty="0" smtClean="0"/>
              <a:t>   jeho manželka a děti Jan, </a:t>
            </a:r>
          </a:p>
          <a:p>
            <a:pPr>
              <a:buNone/>
            </a:pPr>
            <a:r>
              <a:rPr lang="cs-CZ" dirty="0" smtClean="0"/>
              <a:t>   Zdislava a Klárka. Dočasně </a:t>
            </a:r>
          </a:p>
          <a:p>
            <a:pPr>
              <a:buNone/>
            </a:pPr>
            <a:r>
              <a:rPr lang="cs-CZ" dirty="0" smtClean="0"/>
              <a:t>   propuštěn na svobodu, </a:t>
            </a:r>
          </a:p>
          <a:p>
            <a:pPr>
              <a:buNone/>
            </a:pPr>
            <a:r>
              <a:rPr lang="cs-CZ" dirty="0" smtClean="0"/>
              <a:t>   dcerky </a:t>
            </a:r>
            <a:r>
              <a:rPr lang="cs-CZ" dirty="0" smtClean="0"/>
              <a:t>zemřely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</p:txBody>
      </p:sp>
      <p:pic>
        <p:nvPicPr>
          <p:cNvPr id="4" name="Obrázek 3" descr="zahrad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3501008"/>
            <a:ext cx="2952328" cy="28083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 intervenci Jaroslava Seiferta u prezidenta Zápotockého snížení trestu na 9 let, slíbeno podmínečné propuštění, po 14 dnech opět uvězněn.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Propuštěn až v roce 1960 – několik měsíců před smrtí – vrozená srdeční vada a dlouholetý žalář – po několika letech rehabilitován.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30. léta: poezie pocit osamělosti, žalu a nicoty, víra v člověka – křesťana, odmítání materiálního přístupu ke světu – sbírka Pokušení smrti.</a:t>
            </a:r>
          </a:p>
          <a:p>
            <a:endParaRPr lang="cs-CZ" dirty="0" smtClean="0"/>
          </a:p>
          <a:p>
            <a:r>
              <a:rPr lang="cs-CZ" dirty="0" smtClean="0"/>
              <a:t>Válka vnímána jako trest za naše hříchy – sbírka Korouhve, na válku reaguje i sbírka vydaná až po osvobození – Stará země – báseň Žalm z roku dvaačtyřicátého reaguje na heydrichiádu.</a:t>
            </a:r>
          </a:p>
          <a:p>
            <a:endParaRPr lang="cs-CZ" dirty="0" smtClean="0"/>
          </a:p>
          <a:p>
            <a:r>
              <a:rPr lang="cs-CZ" dirty="0" smtClean="0"/>
              <a:t>Básnická skladba La </a:t>
            </a:r>
            <a:r>
              <a:rPr lang="cs-CZ" dirty="0" err="1" smtClean="0"/>
              <a:t>Saletta</a:t>
            </a:r>
            <a:r>
              <a:rPr lang="cs-CZ" dirty="0" smtClean="0"/>
              <a:t> (1947) – inspirovaná zjevením Panny Marie, burcuje lidstvo k návratu k Bohu a křesťanským hodnotám.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Znamení moci (1950 -1951) – analýza komunistické zvůle, pohrdání kolektivismem a materiálním přístupem k životu.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Za jediné „znamení moci“ </a:t>
            </a:r>
          </a:p>
          <a:p>
            <a:pPr>
              <a:buNone/>
            </a:pPr>
            <a:r>
              <a:rPr lang="cs-CZ" dirty="0" smtClean="0"/>
              <a:t>a „skutečnou vládu nad světem“ </a:t>
            </a:r>
          </a:p>
          <a:p>
            <a:pPr>
              <a:buNone/>
            </a:pPr>
            <a:r>
              <a:rPr lang="cs-CZ" dirty="0" smtClean="0"/>
              <a:t>považuje vládu Ježíše Krista</a:t>
            </a:r>
          </a:p>
          <a:p>
            <a:pPr>
              <a:buNone/>
            </a:pPr>
            <a:r>
              <a:rPr lang="cs-CZ" dirty="0" smtClean="0"/>
              <a:t> a jeho učení.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Znameni-moci-Jan-Zahradnicek---w-225-h-2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2924944"/>
            <a:ext cx="3168351" cy="338437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Sbírky básní Čtyři léta a Dům Strach: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 - vyšly posmrtně zásluhou Bedřich Fučíka,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- básně vzniklé ve věznicích v Praze, Brně,</a:t>
            </a:r>
          </a:p>
          <a:p>
            <a:pPr>
              <a:buNone/>
            </a:pPr>
            <a:r>
              <a:rPr lang="cs-CZ" dirty="0" smtClean="0"/>
              <a:t>    na Mírově, v Leopoldově a z posledních měsíců života na svobodě,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- verše plné naděje, neotřesitelná víra v Boha přes všechna životní strádání a křivdy.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Zahradníčkovo dílo mohlo začít vycházet až po roce 1989, předtím jen v exilu a samizdatu.</a:t>
            </a:r>
            <a:endParaRPr lang="cs-CZ" dirty="0"/>
          </a:p>
        </p:txBody>
      </p:sp>
      <p:pic>
        <p:nvPicPr>
          <p:cNvPr id="4" name="Zástupný symbol pro obsah 3" descr="zahradnicek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772816"/>
            <a:ext cx="5904656" cy="432048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[cit.2012-05-19]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    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sz="2000" dirty="0" smtClean="0">
                <a:latin typeface="+mj-lt"/>
              </a:rPr>
              <a:t>ANDREE, Lukáš a kol. Literatura pro 3. ročník středních škol. 1. </a:t>
            </a:r>
            <a:r>
              <a:rPr lang="cs-CZ" sz="2000" dirty="0" err="1" smtClean="0">
                <a:latin typeface="+mj-lt"/>
              </a:rPr>
              <a:t>vyd</a:t>
            </a:r>
            <a:r>
              <a:rPr lang="cs-CZ" sz="2000" dirty="0" smtClean="0">
                <a:latin typeface="+mj-lt"/>
              </a:rPr>
              <a:t>. Brno. </a:t>
            </a:r>
            <a:r>
              <a:rPr lang="cs-CZ" sz="2000" dirty="0" err="1" smtClean="0">
                <a:latin typeface="+mj-lt"/>
              </a:rPr>
              <a:t>Didaktis</a:t>
            </a:r>
            <a:r>
              <a:rPr lang="cs-CZ" sz="2000" dirty="0" smtClean="0">
                <a:latin typeface="+mj-lt"/>
              </a:rPr>
              <a:t>, 2009</a:t>
            </a:r>
            <a:r>
              <a:rPr lang="cs-CZ" sz="2000" smtClean="0">
                <a:latin typeface="+mj-lt"/>
              </a:rPr>
              <a:t>, ISBN 978-80-7358-149-7</a:t>
            </a:r>
            <a:r>
              <a:rPr lang="cs-CZ" sz="2000" dirty="0" smtClean="0">
                <a:latin typeface="+mj-lt"/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563</TotalTime>
  <Words>408</Words>
  <Application>Microsoft Office PowerPoint</Application>
  <PresentationFormat>Předvádění na obrazovce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Snímek 1</vt:lpstr>
      <vt:lpstr>Jan Zahradníček 1905 - 1960</vt:lpstr>
      <vt:lpstr>Životopisný přehled:</vt:lpstr>
      <vt:lpstr>Životopisný přehled:</vt:lpstr>
      <vt:lpstr>Dílo:</vt:lpstr>
      <vt:lpstr>Dílo:</vt:lpstr>
      <vt:lpstr>Dílo:</vt:lpstr>
      <vt:lpstr>Zahradníčkovo dílo mohlo začít vycházet až po roce 1989, předtím jen v exilu a samizdatu.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hrl</cp:lastModifiedBy>
  <cp:revision>59</cp:revision>
  <dcterms:created xsi:type="dcterms:W3CDTF">2012-04-12T06:14:10Z</dcterms:created>
  <dcterms:modified xsi:type="dcterms:W3CDTF">2012-10-08T07:46:29Z</dcterms:modified>
</cp:coreProperties>
</file>