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8" r:id="rId3"/>
    <p:sldId id="269" r:id="rId4"/>
    <p:sldId id="270" r:id="rId5"/>
    <p:sldId id="271" r:id="rId6"/>
    <p:sldId id="272" r:id="rId7"/>
    <p:sldId id="274" r:id="rId8"/>
    <p:sldId id="273" r:id="rId9"/>
    <p:sldId id="266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Lenka Hrušková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24. 4. 2012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 32 _INOVACE _5.1.9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Rysy </a:t>
            </a:r>
            <a:r>
              <a:rPr lang="cs-CZ" dirty="0" err="1" smtClean="0">
                <a:solidFill>
                  <a:schemeClr val="tx1"/>
                </a:solidFill>
              </a:rPr>
              <a:t>realist</a:t>
            </a:r>
            <a:r>
              <a:rPr lang="cs-CZ" dirty="0" smtClean="0">
                <a:solidFill>
                  <a:schemeClr val="tx1"/>
                </a:solidFill>
              </a:rPr>
              <a:t>. dramatu v literárních dílech – národní divadlo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Prezentace slouží k zopakování probraného učiva. Studenti si písemně i ústně procvičí poznatky o Národním divadle.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Národní divadlo</a:t>
            </a:r>
            <a:endParaRPr lang="cs-CZ" dirty="0"/>
          </a:p>
        </p:txBody>
      </p:sp>
      <p:pic>
        <p:nvPicPr>
          <p:cNvPr id="4" name="Zástupný symbol pro obsah 3" descr="Pha1-Narodni-divadlo0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1" y="1556792"/>
            <a:ext cx="5832648" cy="419633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Okolnosti vzniku národního divadla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1867 dualismus – rozdělení habsburské monarchie na Rakousko – Uhersko.</a:t>
            </a:r>
          </a:p>
          <a:p>
            <a:r>
              <a:rPr lang="cs-CZ" dirty="0" smtClean="0"/>
              <a:t>Čechům jen dílčí ústupky – mimo jiné povolení stavby ND.</a:t>
            </a:r>
          </a:p>
          <a:p>
            <a:r>
              <a:rPr lang="cs-CZ" dirty="0" smtClean="0"/>
              <a:t>1868 – položení základního kamene ND, </a:t>
            </a:r>
            <a:r>
              <a:rPr lang="cs-CZ" smtClean="0"/>
              <a:t>v roce 1862 otevřeno </a:t>
            </a:r>
            <a:r>
              <a:rPr lang="cs-CZ" dirty="0" smtClean="0"/>
              <a:t>tzv. </a:t>
            </a:r>
            <a:r>
              <a:rPr lang="cs-CZ" dirty="0" err="1" smtClean="0"/>
              <a:t>Prozatimní</a:t>
            </a:r>
            <a:r>
              <a:rPr lang="cs-CZ" dirty="0" smtClean="0"/>
              <a:t> divadlo.</a:t>
            </a:r>
          </a:p>
          <a:p>
            <a:r>
              <a:rPr lang="cs-CZ" dirty="0" smtClean="0"/>
              <a:t>Architektonický návrh – Josef Zítek – budova v novorenesančním slohu.</a:t>
            </a:r>
          </a:p>
          <a:p>
            <a:r>
              <a:rPr lang="cs-CZ" dirty="0" smtClean="0"/>
              <a:t>Generace ND = výtvarníci, kteří se podíleli na jeho výzdobě: Mikoláš Aleš, František Ženíšek, Vojtěch </a:t>
            </a:r>
            <a:r>
              <a:rPr lang="cs-CZ" dirty="0" err="1" smtClean="0"/>
              <a:t>Hynais</a:t>
            </a:r>
            <a:r>
              <a:rPr lang="cs-CZ" dirty="0" smtClean="0"/>
              <a:t>, Bohuslav </a:t>
            </a:r>
            <a:r>
              <a:rPr lang="cs-CZ" dirty="0" err="1" smtClean="0"/>
              <a:t>Schnirch</a:t>
            </a:r>
            <a:r>
              <a:rPr lang="cs-CZ" dirty="0" smtClean="0"/>
              <a:t>, Václav Brožík, Josef Václav </a:t>
            </a:r>
            <a:r>
              <a:rPr lang="cs-CZ" dirty="0" err="1" smtClean="0"/>
              <a:t>Myslbek</a:t>
            </a:r>
            <a:r>
              <a:rPr lang="cs-CZ" dirty="0" smtClean="0"/>
              <a:t> aj. </a:t>
            </a:r>
          </a:p>
          <a:p>
            <a:r>
              <a:rPr lang="cs-CZ" dirty="0" smtClean="0"/>
              <a:t>1881 – slavnostní otevření Smetanovou Libuší.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Okolnosti vzniku národního divadla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1881 –vyhořelo.</a:t>
            </a:r>
          </a:p>
          <a:p>
            <a:endParaRPr lang="cs-CZ" dirty="0" smtClean="0"/>
          </a:p>
          <a:p>
            <a:r>
              <a:rPr lang="cs-CZ" dirty="0" smtClean="0"/>
              <a:t>Celonárodní sbírka</a:t>
            </a:r>
          </a:p>
          <a:p>
            <a:pPr>
              <a:buNone/>
            </a:pPr>
            <a:r>
              <a:rPr lang="cs-CZ" dirty="0" smtClean="0"/>
              <a:t>pod heslem Národ sobě</a:t>
            </a:r>
          </a:p>
          <a:p>
            <a:pPr>
              <a:buNone/>
            </a:pPr>
            <a:r>
              <a:rPr lang="cs-CZ" dirty="0" smtClean="0"/>
              <a:t>(nápis nad oponou).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1883 – znovuotevření.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Požár N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1960" y="1556792"/>
            <a:ext cx="3456384" cy="460851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Generace národního divadla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Mikoláš Aleš</a:t>
            </a:r>
          </a:p>
          <a:p>
            <a:endParaRPr lang="cs-CZ" dirty="0"/>
          </a:p>
        </p:txBody>
      </p:sp>
      <p:pic>
        <p:nvPicPr>
          <p:cNvPr id="6" name="Zástupný symbol pro obsah 5" descr="AAA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860032" y="1844824"/>
            <a:ext cx="3240360" cy="4536504"/>
          </a:xfrm>
        </p:spPr>
      </p:pic>
      <p:pic>
        <p:nvPicPr>
          <p:cNvPr id="4" name="Obrázek 3" descr="Aleš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988840"/>
            <a:ext cx="4320480" cy="467788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Generace národního divadla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Vojtěch </a:t>
            </a:r>
            <a:r>
              <a:rPr lang="cs-CZ" dirty="0" err="1" smtClean="0"/>
              <a:t>Hynais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8" name="Zástupný symbol pro obsah 7" descr="Hynajs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788024" y="2204864"/>
            <a:ext cx="2989064" cy="4143970"/>
          </a:xfrm>
        </p:spPr>
      </p:pic>
      <p:pic>
        <p:nvPicPr>
          <p:cNvPr id="9" name="Obrázek 8" descr="opon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2348880"/>
            <a:ext cx="3744416" cy="410445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Architekti národního divadla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Josef Zítek</a:t>
            </a:r>
          </a:p>
          <a:p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Josef Schulz</a:t>
            </a:r>
          </a:p>
          <a:p>
            <a:endParaRPr lang="cs-CZ" dirty="0"/>
          </a:p>
        </p:txBody>
      </p:sp>
      <p:pic>
        <p:nvPicPr>
          <p:cNvPr id="6" name="Obrázek 5" descr="225px-Josef_Zite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2204864"/>
            <a:ext cx="2952328" cy="3744416"/>
          </a:xfrm>
          <a:prstGeom prst="rect">
            <a:avLst/>
          </a:prstGeom>
        </p:spPr>
      </p:pic>
      <p:pic>
        <p:nvPicPr>
          <p:cNvPr id="8" name="Obrázek 7" descr="schulz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6016" y="2204864"/>
            <a:ext cx="3312368" cy="374441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Generace národního divadla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František Ženíšek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5" name="Zástupný symbol pro obsah 4" descr="Ženíšek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956174" y="2247900"/>
            <a:ext cx="2928193" cy="4133428"/>
          </a:xfrm>
        </p:spPr>
      </p:pic>
      <p:pic>
        <p:nvPicPr>
          <p:cNvPr id="6" name="Obrázek 5" descr="cz_praha_narodni_2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132856"/>
            <a:ext cx="4032448" cy="439248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Vypracovala Mgr. </a:t>
            </a:r>
            <a:r>
              <a:rPr lang="cs-CZ" smtClean="0"/>
              <a:t>Lenka hrušková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Seznam </a:t>
            </a:r>
            <a:r>
              <a:rPr lang="cs-CZ" dirty="0" smtClean="0"/>
              <a:t>zdrojů: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http://commons.wikimedia.org/wiki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[cit.2012-04-24]</a:t>
            </a: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KUDĚLKA, 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Viktor. Malý labyrint literatury. 1.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Praha. Albatros, 1983.</a:t>
            </a: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HAVEL, Rudolf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a Jiří OPELÍK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Slovník českých spisovatelů. 1.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Praha.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Českosl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spisovatel,1964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200</TotalTime>
  <Words>204</Words>
  <Application>Microsoft Office PowerPoint</Application>
  <PresentationFormat>Předvádění na obrazovce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Arkýř</vt:lpstr>
      <vt:lpstr>Snímek 1</vt:lpstr>
      <vt:lpstr>Národní divadlo</vt:lpstr>
      <vt:lpstr>Okolnosti vzniku národního divadla</vt:lpstr>
      <vt:lpstr>Okolnosti vzniku národního divadla</vt:lpstr>
      <vt:lpstr>Generace národního divadla</vt:lpstr>
      <vt:lpstr>Generace národního divadla</vt:lpstr>
      <vt:lpstr>Architekti národního divadla</vt:lpstr>
      <vt:lpstr>Generace národního divadla</vt:lpstr>
      <vt:lpstr>Vypracovala Mgr. Lenka hrušková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hrl</cp:lastModifiedBy>
  <cp:revision>18</cp:revision>
  <dcterms:created xsi:type="dcterms:W3CDTF">2012-04-12T06:14:10Z</dcterms:created>
  <dcterms:modified xsi:type="dcterms:W3CDTF">2012-05-09T07:26:37Z</dcterms:modified>
</cp:coreProperties>
</file>