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68" r:id="rId4"/>
    <p:sldId id="269" r:id="rId5"/>
    <p:sldId id="270" r:id="rId6"/>
    <p:sldId id="271" r:id="rId7"/>
    <p:sldId id="272" r:id="rId8"/>
    <p:sldId id="266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27. 4. 2012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_5.1.3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Rozbor realistických děl – prezentace (J. Neruda)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učiva. Studenti si písemně i ústně procvičí poznatky o českém realismu.</a:t>
            </a:r>
            <a:endParaRPr lang="cs-CZ" dirty="0"/>
          </a:p>
          <a:p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Jan </a:t>
            </a:r>
            <a:r>
              <a:rPr lang="cs-CZ" dirty="0" err="1" smtClean="0"/>
              <a:t>neruda</a:t>
            </a:r>
            <a:r>
              <a:rPr lang="cs-CZ" dirty="0" smtClean="0"/>
              <a:t> 1834 - 1891</a:t>
            </a:r>
            <a:endParaRPr lang="cs-CZ" dirty="0"/>
          </a:p>
        </p:txBody>
      </p:sp>
      <p:pic>
        <p:nvPicPr>
          <p:cNvPr id="4" name="Zástupný symbol pro obsah 3" descr="478px-Jan_Neruda_0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1772816"/>
            <a:ext cx="4104456" cy="3744416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Životopisný přehled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Básník, prozaik a publicista. Jako dramatik neúspěšný.</a:t>
            </a:r>
          </a:p>
          <a:p>
            <a:r>
              <a:rPr lang="cs-CZ" dirty="0" smtClean="0"/>
              <a:t>Vůdčí osobnost generace májovců.</a:t>
            </a:r>
          </a:p>
          <a:p>
            <a:r>
              <a:rPr lang="cs-CZ" dirty="0" smtClean="0"/>
              <a:t>Narodil se v rodině vojenského vysloužilce – </a:t>
            </a:r>
            <a:r>
              <a:rPr lang="cs-CZ" dirty="0" err="1" smtClean="0"/>
              <a:t>hokynáře</a:t>
            </a:r>
            <a:r>
              <a:rPr lang="cs-CZ" dirty="0" smtClean="0"/>
              <a:t> v Praze na Malé Straně. </a:t>
            </a:r>
          </a:p>
          <a:p>
            <a:r>
              <a:rPr lang="cs-CZ" dirty="0" smtClean="0"/>
              <a:t>Již na gymnáziu se začal zajímat o literaturu, pokračoval však ve studiích filozofie a práv – studia nedokončil. </a:t>
            </a:r>
          </a:p>
          <a:p>
            <a:r>
              <a:rPr lang="cs-CZ" dirty="0" smtClean="0"/>
              <a:t>Krátce působil jako úředník a učitel (jeho studentem byl i J. Arbes), pak se definitivně začal věnoval žurnalistice.</a:t>
            </a:r>
          </a:p>
          <a:p>
            <a:r>
              <a:rPr lang="cs-CZ" dirty="0" smtClean="0"/>
              <a:t>Nikdy se neoženil, přestože měl 3 osudové lásky.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Publicistická 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Redaktor časopisu Obrazy života, deníků Čas, </a:t>
            </a:r>
          </a:p>
          <a:p>
            <a:pPr>
              <a:buNone/>
            </a:pPr>
            <a:r>
              <a:rPr lang="cs-CZ" dirty="0" smtClean="0"/>
              <a:t>   Hlas – od r. 1865 splynul s Národními listy – zde působil až do smrti.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Proslavil se především jako fejetonista</a:t>
            </a:r>
          </a:p>
          <a:p>
            <a:pPr>
              <a:buNone/>
            </a:pPr>
            <a:r>
              <a:rPr lang="cs-CZ" dirty="0" smtClean="0"/>
              <a:t>   (2 000 fejetonů), literární a divadelní kritik.</a:t>
            </a:r>
          </a:p>
          <a:p>
            <a:endParaRPr lang="cs-CZ" dirty="0" smtClean="0"/>
          </a:p>
          <a:p>
            <a:r>
              <a:rPr lang="cs-CZ" dirty="0" smtClean="0"/>
              <a:t>K jeho nejslavnějším fejetonům patří Kam s ním, kde humornou formou líčí trable se starým slamníkem.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Básnická tvorba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Prvotina – sbírka Hřbitovní kvítí –ironické, drsné básně vyjadřující pochyby o sobě i světě. Odmítnuta lit. kritikou jako příliš pesimistická.</a:t>
            </a:r>
          </a:p>
          <a:p>
            <a:r>
              <a:rPr lang="cs-CZ" dirty="0" smtClean="0"/>
              <a:t>Následovaly sbírky:</a:t>
            </a:r>
          </a:p>
          <a:p>
            <a:pPr>
              <a:buNone/>
            </a:pPr>
            <a:r>
              <a:rPr lang="cs-CZ" dirty="0" smtClean="0"/>
              <a:t>Knihy veršů – intimní lyrika, osobní zpověď.</a:t>
            </a:r>
          </a:p>
          <a:p>
            <a:pPr>
              <a:buNone/>
            </a:pPr>
            <a:r>
              <a:rPr lang="cs-CZ" dirty="0" smtClean="0"/>
              <a:t>Písně kosmické – poezie pyšně vzhlížející </a:t>
            </a:r>
          </a:p>
          <a:p>
            <a:pPr>
              <a:buNone/>
            </a:pPr>
            <a:r>
              <a:rPr lang="cs-CZ" dirty="0" smtClean="0"/>
              <a:t>                              k duchovní energii lidstva.</a:t>
            </a:r>
          </a:p>
          <a:p>
            <a:pPr>
              <a:buNone/>
            </a:pPr>
            <a:r>
              <a:rPr lang="cs-CZ" dirty="0" smtClean="0"/>
              <a:t>Balady a romance </a:t>
            </a:r>
          </a:p>
          <a:p>
            <a:pPr>
              <a:buNone/>
            </a:pPr>
            <a:r>
              <a:rPr lang="cs-CZ" dirty="0" smtClean="0"/>
              <a:t>Prosté motivy</a:t>
            </a:r>
          </a:p>
          <a:p>
            <a:pPr>
              <a:buNone/>
            </a:pPr>
            <a:r>
              <a:rPr lang="cs-CZ" dirty="0" smtClean="0"/>
              <a:t>Zpěvy páteční – nedokončil, vydány posmrtně             </a:t>
            </a:r>
          </a:p>
          <a:p>
            <a:pPr>
              <a:buNone/>
            </a:pPr>
            <a:r>
              <a:rPr lang="cs-CZ" dirty="0" smtClean="0"/>
              <a:t>                            zásluhou J. Vrchlického.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Prozaická tvorba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Povídky malostranské.</a:t>
            </a:r>
          </a:p>
          <a:p>
            <a:pPr>
              <a:buNone/>
            </a:pPr>
            <a:r>
              <a:rPr lang="cs-CZ" dirty="0" smtClean="0"/>
              <a:t>Poprvé vydány v roce 1878. </a:t>
            </a:r>
          </a:p>
          <a:p>
            <a:pPr>
              <a:buNone/>
            </a:pPr>
            <a:r>
              <a:rPr lang="cs-CZ" dirty="0" smtClean="0"/>
              <a:t>Láskyplné vzpomínky na dětství a mládí prožité</a:t>
            </a:r>
          </a:p>
          <a:p>
            <a:pPr>
              <a:buNone/>
            </a:pPr>
            <a:r>
              <a:rPr lang="cs-CZ" dirty="0" smtClean="0"/>
              <a:t> na Malé Straně.</a:t>
            </a:r>
          </a:p>
          <a:p>
            <a:pPr>
              <a:buNone/>
            </a:pPr>
            <a:r>
              <a:rPr lang="cs-CZ" dirty="0" smtClean="0"/>
              <a:t>Zároveň kritika českého maloměšťáctví.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K neslavnějším patří povídky: Přivedla žebráka</a:t>
            </a:r>
          </a:p>
          <a:p>
            <a:pPr>
              <a:buNone/>
            </a:pPr>
            <a:r>
              <a:rPr lang="cs-CZ" dirty="0" smtClean="0"/>
              <a:t> na mizinu, Jak si pan Vorel nakouřil pěnovku, </a:t>
            </a:r>
          </a:p>
          <a:p>
            <a:pPr>
              <a:buNone/>
            </a:pPr>
            <a:r>
              <a:rPr lang="cs-CZ" dirty="0" smtClean="0"/>
              <a:t>Hastrman, Pan Ryšánek a pan </a:t>
            </a:r>
            <a:r>
              <a:rPr lang="cs-CZ" dirty="0" err="1" smtClean="0"/>
              <a:t>Schlegl</a:t>
            </a:r>
            <a:r>
              <a:rPr lang="cs-CZ" dirty="0" smtClean="0"/>
              <a:t>, Doktor</a:t>
            </a:r>
          </a:p>
          <a:p>
            <a:pPr>
              <a:buNone/>
            </a:pPr>
            <a:r>
              <a:rPr lang="cs-CZ" dirty="0" err="1" smtClean="0"/>
              <a:t>Kazisvět</a:t>
            </a:r>
            <a:r>
              <a:rPr lang="cs-CZ" dirty="0" smtClean="0"/>
              <a:t>, O měkkém srdci paní Rusky.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Jan Neruda byl pochován na Vyšehradě</a:t>
            </a:r>
            <a:endParaRPr lang="cs-CZ" sz="2800" dirty="0"/>
          </a:p>
        </p:txBody>
      </p:sp>
      <p:pic>
        <p:nvPicPr>
          <p:cNvPr id="10" name="Zástupný symbol pro obsah 9" descr="450px-JanNerudaGrave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1600200"/>
            <a:ext cx="4968552" cy="4873625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Vypracovala Mgr. Lenka Hrušková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Seznam </a:t>
            </a:r>
            <a:r>
              <a:rPr lang="cs-CZ" dirty="0" smtClean="0"/>
              <a:t>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http://commons.wikimedia.org/wiki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[cit.2012-04-27]</a:t>
            </a: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KUDĚLKA, 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Viktor. Malý labyrint literatury.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Albatros, 1983.</a:t>
            </a: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HAVEL, Rudolf a Jiří OPELÍK. 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Slovník českých spisovatelů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cs-CZ" sz="200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Českosl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spisovatel,1964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294</TotalTime>
  <Words>354</Words>
  <Application>Microsoft Office PowerPoint</Application>
  <PresentationFormat>Předvádění na obrazovce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Arkýř</vt:lpstr>
      <vt:lpstr>Snímek 1</vt:lpstr>
      <vt:lpstr>Jan neruda 1834 - 1891</vt:lpstr>
      <vt:lpstr>Životopisný přehled</vt:lpstr>
      <vt:lpstr>Publicistická činnost</vt:lpstr>
      <vt:lpstr>Básnická tvorba</vt:lpstr>
      <vt:lpstr>Prozaická tvorba</vt:lpstr>
      <vt:lpstr>Jan Neruda byl pochován na Vyšehradě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hrl</cp:lastModifiedBy>
  <cp:revision>28</cp:revision>
  <dcterms:created xsi:type="dcterms:W3CDTF">2012-04-12T06:14:10Z</dcterms:created>
  <dcterms:modified xsi:type="dcterms:W3CDTF">2012-05-09T07:38:25Z</dcterms:modified>
</cp:coreProperties>
</file>