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smtClean="0">
                <a:solidFill>
                  <a:schemeClr val="tx1"/>
                </a:solidFill>
              </a:rPr>
              <a:t>26. 4</a:t>
            </a:r>
            <a:r>
              <a:rPr lang="cs-CZ" dirty="0" smtClean="0">
                <a:solidFill>
                  <a:schemeClr val="tx1"/>
                </a:solidFill>
              </a:rPr>
              <a:t>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Rozbor realistických děl – prezentace (K. H. Borovský)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počátcích českého realismu.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Havlíček borovský 1821 - 1856</a:t>
            </a:r>
            <a:endParaRPr lang="cs-CZ" dirty="0"/>
          </a:p>
        </p:txBody>
      </p:sp>
      <p:pic>
        <p:nvPicPr>
          <p:cNvPr id="4" name="Zástupný symbol pro obsah 3" descr="JAN_VI~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24100" y="1712912"/>
            <a:ext cx="3733800" cy="4648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Klasik české básnické satiry, novinář- zakladatel české politické žurnalistiky, překladatel.</a:t>
            </a:r>
          </a:p>
          <a:p>
            <a:r>
              <a:rPr lang="cs-CZ" dirty="0" smtClean="0"/>
              <a:t>Narodil se v Borové u Havlíčkova Brodu (dříve Německý Brod) v rodině drobného kupce.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Vystudoval gymnázium. Vyloučen z kněžského semináře – odchází jako odpůrce církve, přestože se chtěl stát knězem, aby mohl působit na lid.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Pobyt v Rusku – vychovatel v rodině prof. </a:t>
            </a:r>
            <a:r>
              <a:rPr lang="cs-CZ" dirty="0" err="1" smtClean="0"/>
              <a:t>Ševyreva</a:t>
            </a:r>
            <a:r>
              <a:rPr lang="cs-CZ" dirty="0" smtClean="0"/>
              <a:t>. Oblíbil si zde ruskou kulturu a lid, ale utvrdil se v </a:t>
            </a:r>
            <a:r>
              <a:rPr lang="cs-CZ" dirty="0" err="1" smtClean="0"/>
              <a:t>autroslavimu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Publicistická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Redaktor Pražských novin a jejich přílohy Česká včela, později založil vlastní Národní noviny s přílohou Šotek – z politických důvodů zakázány, proto začíná v kutné hoře vydávat politický týdeník Slovan.</a:t>
            </a:r>
          </a:p>
          <a:p>
            <a:endParaRPr lang="cs-CZ" dirty="0" smtClean="0"/>
          </a:p>
          <a:p>
            <a:r>
              <a:rPr lang="cs-CZ" dirty="0" smtClean="0"/>
              <a:t>Ve svých článcích ostře kritizuje vídeňskou vládu, ale i český šovinismus. Odmítá sentimentální  a frázovité vlastenectví, požaduje pravdivost a kritický přístup: Poslední Čech, Kapitola o kritice.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Básnická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Epigramy – krátké satirické básně, které sám ironicky věnoval: králi, vlasti, múzám, světu a církvi.</a:t>
            </a:r>
          </a:p>
          <a:p>
            <a:endParaRPr lang="cs-CZ" dirty="0" smtClean="0"/>
          </a:p>
          <a:p>
            <a:r>
              <a:rPr lang="cs-CZ" dirty="0" smtClean="0"/>
              <a:t>3 básnické skladby: </a:t>
            </a:r>
          </a:p>
          <a:p>
            <a:r>
              <a:rPr lang="cs-CZ" dirty="0" smtClean="0"/>
              <a:t>Král Lávra – inspirován irskou pohádkou o králi s oslíma ušima.</a:t>
            </a:r>
          </a:p>
          <a:p>
            <a:r>
              <a:rPr lang="cs-CZ" dirty="0" smtClean="0"/>
              <a:t>Křest svatého Vladimíra – výsměch hloupým panovníkům.</a:t>
            </a:r>
          </a:p>
          <a:p>
            <a:r>
              <a:rPr lang="cs-CZ" dirty="0" smtClean="0"/>
              <a:t>Tyrolské elegie – popis cesty do vyhnanství v Brixenu.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r. 1848 vystupoval jako jeden z hlavních představitelů liberálního směru, člen národního výboru, zúčastnil se slovanského sjezdu, poslancem říšského sněmu.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Ostře kritizoval některé kroky vídeňské vlády – např. oktrojovanou ústavu, proto byl několikrát postaven před soud – vždy se sám obhájil.</a:t>
            </a:r>
          </a:p>
          <a:p>
            <a:endParaRPr lang="cs-CZ" dirty="0" smtClean="0"/>
          </a:p>
          <a:p>
            <a:r>
              <a:rPr lang="cs-CZ" dirty="0" smtClean="0"/>
              <a:t>Kladl důraz na požadavky státoprávní a národnostní, obhajoval </a:t>
            </a:r>
            <a:r>
              <a:rPr lang="cs-CZ" dirty="0" err="1" smtClean="0"/>
              <a:t>autroslavismus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Vyhnanství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1851 byl za svou politickou činnost poslán do vyhnanství v Tyrolských Alpách – do Brixenu.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O deportaci píše v Tyrolských elegiích.</a:t>
            </a:r>
          </a:p>
          <a:p>
            <a:endParaRPr lang="cs-CZ" dirty="0" smtClean="0"/>
          </a:p>
          <a:p>
            <a:r>
              <a:rPr lang="cs-CZ" dirty="0" smtClean="0"/>
              <a:t>Internován až do roku 1855.</a:t>
            </a:r>
          </a:p>
          <a:p>
            <a:endParaRPr lang="cs-CZ" dirty="0"/>
          </a:p>
        </p:txBody>
      </p:sp>
      <p:pic>
        <p:nvPicPr>
          <p:cNvPr id="6" name="Zástupný symbol pro obsah 5" descr="HAVLKV~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70375" y="1556792"/>
            <a:ext cx="3657600" cy="388843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Ve vyhnanství těžce snášel odloučení od domova, po návratu </a:t>
            </a:r>
          </a:p>
          <a:p>
            <a:pPr>
              <a:buNone/>
            </a:pPr>
            <a:r>
              <a:rPr lang="cs-CZ" dirty="0" smtClean="0"/>
              <a:t>   veřejné poměry za </a:t>
            </a:r>
            <a:r>
              <a:rPr lang="cs-CZ" dirty="0" err="1" smtClean="0"/>
              <a:t>Bachova</a:t>
            </a:r>
            <a:r>
              <a:rPr lang="cs-CZ" dirty="0" smtClean="0"/>
              <a:t> absolutismu.</a:t>
            </a:r>
          </a:p>
          <a:p>
            <a:endParaRPr lang="cs-CZ" dirty="0" smtClean="0"/>
          </a:p>
          <a:p>
            <a:r>
              <a:rPr lang="cs-CZ" dirty="0" smtClean="0"/>
              <a:t>Umírá na tuberkulózu, v čele pohřebního průvodu nesla B. Němcová trnový věnec.</a:t>
            </a:r>
          </a:p>
          <a:p>
            <a:endParaRPr lang="cs-CZ" dirty="0"/>
          </a:p>
        </p:txBody>
      </p:sp>
      <p:pic>
        <p:nvPicPr>
          <p:cNvPr id="5" name="Zástupný symbol pro obsah 4" descr="450px-Havlicek_Kutna_Hor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484784"/>
            <a:ext cx="2592288" cy="388843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2012-04-26]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258</TotalTime>
  <Words>409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Karel Havlíček borovský 1821 - 1856</vt:lpstr>
      <vt:lpstr>Životopisný přehled</vt:lpstr>
      <vt:lpstr>Publicistická činnost</vt:lpstr>
      <vt:lpstr>Básnická tvorba</vt:lpstr>
      <vt:lpstr>Politická činnost</vt:lpstr>
      <vt:lpstr>Vyhnanství </vt:lpstr>
      <vt:lpstr>Závěr života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23</cp:revision>
  <dcterms:created xsi:type="dcterms:W3CDTF">2012-04-12T06:14:10Z</dcterms:created>
  <dcterms:modified xsi:type="dcterms:W3CDTF">2012-05-09T07:40:06Z</dcterms:modified>
</cp:coreProperties>
</file>