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3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24.4. 2012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_5.1.18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Rorbor</a:t>
            </a:r>
            <a:r>
              <a:rPr lang="cs-CZ" dirty="0" smtClean="0">
                <a:solidFill>
                  <a:schemeClr val="tx1"/>
                </a:solidFill>
              </a:rPr>
              <a:t> děl české literatury přel 19. a 20. století (P. </a:t>
            </a:r>
            <a:r>
              <a:rPr lang="cs-CZ" dirty="0" err="1" smtClean="0">
                <a:solidFill>
                  <a:schemeClr val="tx1"/>
                </a:solidFill>
              </a:rPr>
              <a:t>Bezruč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učiva, Studenti si písemně i ústně procvičí poznatky o Petru </a:t>
            </a:r>
            <a:r>
              <a:rPr lang="cs-CZ" dirty="0" err="1" smtClean="0">
                <a:solidFill>
                  <a:schemeClr val="tx1"/>
                </a:solidFill>
              </a:rPr>
              <a:t>Bezruči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Bezruč</a:t>
            </a:r>
            <a:r>
              <a:rPr lang="cs-CZ" dirty="0" smtClean="0"/>
              <a:t> (1867 – 1958)</a:t>
            </a:r>
            <a:endParaRPr lang="cs-CZ" dirty="0"/>
          </a:p>
        </p:txBody>
      </p:sp>
      <p:pic>
        <p:nvPicPr>
          <p:cNvPr id="4" name="Zástupný symbol pro obsah 3" descr="9_1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844824"/>
            <a:ext cx="3744416" cy="40971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Básník, bard slezského lidu.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Vlastním jménem Vladimír Vašek.</a:t>
            </a:r>
          </a:p>
          <a:p>
            <a:r>
              <a:rPr lang="cs-CZ" dirty="0" smtClean="0"/>
              <a:t>Narodil se v Opavě, ale od roku 1873 rodina žila v Brně.</a:t>
            </a:r>
          </a:p>
          <a:p>
            <a:r>
              <a:rPr lang="cs-CZ" dirty="0" smtClean="0"/>
              <a:t>Nedokončil studia filologie, působil jako poštovní úředník v Brně, 2 roky v Místku.</a:t>
            </a:r>
          </a:p>
          <a:p>
            <a:r>
              <a:rPr lang="cs-CZ" dirty="0" smtClean="0"/>
              <a:t>Pobyt ve </a:t>
            </a:r>
            <a:r>
              <a:rPr lang="cs-CZ" dirty="0" err="1" smtClean="0"/>
              <a:t>Slezku</a:t>
            </a:r>
            <a:r>
              <a:rPr lang="cs-CZ" dirty="0" smtClean="0"/>
              <a:t> a těžká plicní a nervová choroba dala vzniknout jeho jediné básnické sbírce – Slezským písním.</a:t>
            </a:r>
          </a:p>
          <a:p>
            <a:r>
              <a:rPr lang="cs-CZ" dirty="0" smtClean="0"/>
              <a:t>Po roce 1948 byla jeho poezie zneužita komunistickou ideologií, v Ostravě byl po něm pojmenován důl, divadlo. </a:t>
            </a:r>
          </a:p>
          <a:p>
            <a:r>
              <a:rPr lang="cs-CZ" dirty="0" smtClean="0"/>
              <a:t>V Opavě dodnes existuje muzeum Patra </a:t>
            </a:r>
            <a:r>
              <a:rPr lang="cs-CZ" dirty="0" err="1" smtClean="0"/>
              <a:t>Bezruče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Slezské písně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Původně básně vycházely jednotlivě v časopisu Čas  Jana </a:t>
            </a:r>
            <a:r>
              <a:rPr lang="cs-CZ" dirty="0" err="1" smtClean="0"/>
              <a:t>Herbena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roce 1903 poprvé publikovány knižně pod názvem slezské číslo.</a:t>
            </a:r>
          </a:p>
          <a:p>
            <a:r>
              <a:rPr lang="cs-CZ" dirty="0" smtClean="0"/>
              <a:t>V roce 1909 v rozšířené verzi pod názvem Slezské písně.</a:t>
            </a:r>
          </a:p>
          <a:p>
            <a:r>
              <a:rPr lang="cs-CZ" dirty="0" smtClean="0"/>
              <a:t>Dlouho neznámá identita autora, </a:t>
            </a:r>
            <a:r>
              <a:rPr lang="cs-CZ" dirty="0" err="1" smtClean="0"/>
              <a:t>Bezruč</a:t>
            </a:r>
            <a:r>
              <a:rPr lang="cs-CZ" dirty="0" smtClean="0"/>
              <a:t> se bál  prozrazení ze strachu ze ztráty zaměstnání. </a:t>
            </a:r>
          </a:p>
          <a:p>
            <a:r>
              <a:rPr lang="cs-CZ" dirty="0" smtClean="0"/>
              <a:t>Jméno </a:t>
            </a:r>
            <a:r>
              <a:rPr lang="cs-CZ" dirty="0" err="1" smtClean="0"/>
              <a:t>Bezruč</a:t>
            </a:r>
            <a:r>
              <a:rPr lang="cs-CZ" dirty="0" smtClean="0"/>
              <a:t> bylo v té době ve Slezsku velmi užívané, zároveň symbolický význam – bezruký = bezmocný.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Slezské písně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některých básních vystupuje sám autor – jako mluvčí, mstitel, ochránce slezského lidu – viz pracovní list – báseň Kdo na moje místo.</a:t>
            </a:r>
          </a:p>
          <a:p>
            <a:r>
              <a:rPr lang="cs-CZ" dirty="0" smtClean="0"/>
              <a:t>Sbírka obsahuje i sociální balady, např. Maryčka </a:t>
            </a:r>
            <a:r>
              <a:rPr lang="cs-CZ" dirty="0" err="1" smtClean="0"/>
              <a:t>Magdónova</a:t>
            </a:r>
            <a:r>
              <a:rPr lang="cs-CZ" dirty="0" smtClean="0"/>
              <a:t>, Kantor </a:t>
            </a:r>
            <a:r>
              <a:rPr lang="cs-CZ" dirty="0" err="1" smtClean="0"/>
              <a:t>Halfar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řadě básní vystupuje postava markýze </a:t>
            </a:r>
            <a:r>
              <a:rPr lang="cs-CZ" dirty="0" err="1" smtClean="0"/>
              <a:t>Géra</a:t>
            </a:r>
            <a:r>
              <a:rPr lang="cs-CZ" dirty="0" smtClean="0"/>
              <a:t> (habsburského arcivévody Bedřich) – utlačovatel a vykořisťovatel chudého obyvatelstva.</a:t>
            </a:r>
          </a:p>
          <a:p>
            <a:r>
              <a:rPr lang="cs-CZ" dirty="0" smtClean="0"/>
              <a:t>Mnohé básně nesou název místních měst a obcí, např. </a:t>
            </a:r>
            <a:r>
              <a:rPr lang="cs-CZ" dirty="0" err="1" smtClean="0"/>
              <a:t>Hrabyň</a:t>
            </a:r>
            <a:r>
              <a:rPr lang="cs-CZ" dirty="0" smtClean="0"/>
              <a:t>, Žermanice, Ostrava, </a:t>
            </a:r>
            <a:r>
              <a:rPr lang="cs-CZ" dirty="0" err="1" smtClean="0"/>
              <a:t>Pětvald</a:t>
            </a:r>
            <a:r>
              <a:rPr lang="cs-CZ" dirty="0" smtClean="0"/>
              <a:t> aj.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Slezské písně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Formální stránka básní:</a:t>
            </a:r>
          </a:p>
          <a:p>
            <a:r>
              <a:rPr lang="cs-CZ" dirty="0" smtClean="0"/>
              <a:t>Inspirace </a:t>
            </a:r>
            <a:r>
              <a:rPr lang="cs-CZ" dirty="0" err="1" smtClean="0"/>
              <a:t>rem</a:t>
            </a:r>
            <a:r>
              <a:rPr lang="cs-CZ" dirty="0" smtClean="0"/>
              <a:t> a lidovou poezií i symbolismem.</a:t>
            </a:r>
          </a:p>
          <a:p>
            <a:r>
              <a:rPr lang="cs-CZ" dirty="0" smtClean="0"/>
              <a:t>Využití lašského nářečí: synek, děvucha, fěrtoch, harenda…</a:t>
            </a:r>
          </a:p>
          <a:p>
            <a:r>
              <a:rPr lang="cs-CZ" dirty="0" smtClean="0"/>
              <a:t>V některých básních pravidelné veršové členění, občas volný verš. </a:t>
            </a:r>
          </a:p>
          <a:p>
            <a:r>
              <a:rPr lang="cs-CZ" dirty="0" smtClean="0"/>
              <a:t>Časté řečnické otázky: „Kdo se jich ujme a kdo jim dá chleba?...“  „Kdo zdvihne můj štít?...“</a:t>
            </a:r>
          </a:p>
          <a:p>
            <a:r>
              <a:rPr lang="cs-CZ" dirty="0" smtClean="0"/>
              <a:t>Uplatnění  metafor, ironie, patetická zvolání.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Bezručův</a:t>
            </a:r>
            <a:r>
              <a:rPr lang="cs-CZ" dirty="0" smtClean="0"/>
              <a:t> srub na Ostravici</a:t>
            </a:r>
            <a:endParaRPr lang="cs-CZ" dirty="0"/>
          </a:p>
        </p:txBody>
      </p:sp>
      <p:pic>
        <p:nvPicPr>
          <p:cNvPr id="4" name="Zástupný symbol pro obsah 3" descr="Bezručův sru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33638"/>
            <a:ext cx="7467600" cy="420674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[2012-04-24]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Rudolfa a Jiří OPELÍK.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spisovatelů. </a:t>
            </a:r>
            <a:endParaRPr lang="cs-CZ" sz="200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379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Snímek 1</vt:lpstr>
      <vt:lpstr>Petr Bezruč (1867 – 1958)</vt:lpstr>
      <vt:lpstr>Básník, bard slezského lidu.</vt:lpstr>
      <vt:lpstr>Slezské písně</vt:lpstr>
      <vt:lpstr>Slezské písně</vt:lpstr>
      <vt:lpstr>Slezské písně</vt:lpstr>
      <vt:lpstr>Bezručův srub na Ostravici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19</cp:revision>
  <dcterms:created xsi:type="dcterms:W3CDTF">2012-04-12T06:14:10Z</dcterms:created>
  <dcterms:modified xsi:type="dcterms:W3CDTF">2012-05-09T07:31:46Z</dcterms:modified>
</cp:coreProperties>
</file>