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9.5.2012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23.4. 2012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_5.1.16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</a:t>
            </a:r>
            <a:r>
              <a:rPr lang="cs-CZ" dirty="0" err="1" smtClean="0">
                <a:solidFill>
                  <a:schemeClr val="tx1"/>
                </a:solidFill>
              </a:rPr>
              <a:t>Rorbor</a:t>
            </a:r>
            <a:r>
              <a:rPr lang="cs-CZ" dirty="0" smtClean="0">
                <a:solidFill>
                  <a:schemeClr val="tx1"/>
                </a:solidFill>
              </a:rPr>
              <a:t> děl české literatury přelomu 19. a 20. století –             prezentace (V. </a:t>
            </a:r>
            <a:r>
              <a:rPr lang="cs-CZ" dirty="0" err="1" smtClean="0">
                <a:solidFill>
                  <a:schemeClr val="tx1"/>
                </a:solidFill>
              </a:rPr>
              <a:t>Dyk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generaci buřičů.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Viktor </a:t>
            </a:r>
            <a:r>
              <a:rPr lang="cs-CZ" dirty="0" err="1" smtClean="0"/>
              <a:t>dyk</a:t>
            </a:r>
            <a:r>
              <a:rPr lang="cs-CZ" dirty="0" smtClean="0"/>
              <a:t> (1877 – 1931)</a:t>
            </a:r>
            <a:endParaRPr lang="cs-CZ" dirty="0"/>
          </a:p>
        </p:txBody>
      </p:sp>
      <p:pic>
        <p:nvPicPr>
          <p:cNvPr id="4" name="Zástupný symbol pro obsah 3" descr="dyk-viktor-6v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11760" y="1772816"/>
            <a:ext cx="3672408" cy="381642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Básník, prozaik,dramatik, publicista, kritik a překladatel, politik.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Významný představitel generace buřičů.</a:t>
            </a:r>
          </a:p>
          <a:p>
            <a:endParaRPr lang="cs-CZ" dirty="0" smtClean="0"/>
          </a:p>
          <a:p>
            <a:r>
              <a:rPr lang="cs-CZ" dirty="0" smtClean="0"/>
              <a:t>Už na konci 19. století patřil k radikálům, kteří požadovali samostatnost českých zemí.</a:t>
            </a:r>
          </a:p>
          <a:p>
            <a:endParaRPr lang="cs-CZ" dirty="0" smtClean="0"/>
          </a:p>
          <a:p>
            <a:r>
              <a:rPr lang="cs-CZ" dirty="0" smtClean="0"/>
              <a:t>Za 1. světové války vyšetřován a zatčen kvůli protirakouským postojům.</a:t>
            </a:r>
          </a:p>
          <a:p>
            <a:r>
              <a:rPr lang="cs-CZ" dirty="0" smtClean="0"/>
              <a:t>Po vzniku 1. republiky poslancem za Národní demokracii, později senátorem.</a:t>
            </a:r>
          </a:p>
          <a:p>
            <a:endParaRPr lang="cs-CZ" dirty="0" smtClean="0"/>
          </a:p>
          <a:p>
            <a:r>
              <a:rPr lang="cs-CZ" dirty="0" smtClean="0"/>
              <a:t>Zemřel na selhání srdce při koupání na Jadranu.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Prvotina vyjadřuje vzpouru proti společnosti – básnická sbírka Buřiči.</a:t>
            </a:r>
          </a:p>
          <a:p>
            <a:r>
              <a:rPr lang="cs-CZ" dirty="0" smtClean="0"/>
              <a:t>Kritizoval i českou národní poddajnost – sb. Satiry a sarkasmy.</a:t>
            </a:r>
          </a:p>
          <a:p>
            <a:r>
              <a:rPr lang="cs-CZ" dirty="0" smtClean="0"/>
              <a:t>Lásku k národu vyjadřuje ve sbírce Válečná tetralogie – viz </a:t>
            </a:r>
            <a:r>
              <a:rPr lang="cs-CZ" dirty="0" err="1" smtClean="0"/>
              <a:t>prac</a:t>
            </a:r>
            <a:r>
              <a:rPr lang="cs-CZ" dirty="0" smtClean="0"/>
              <a:t>. list – báseň Země mluví.</a:t>
            </a:r>
          </a:p>
          <a:p>
            <a:r>
              <a:rPr lang="cs-CZ" dirty="0" smtClean="0"/>
              <a:t>K vrcholům autorovy tvorby patří novela Krysař a drama Zmoudření Dona </a:t>
            </a:r>
            <a:r>
              <a:rPr lang="cs-CZ" dirty="0" err="1" smtClean="0"/>
              <a:t>Quijota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Překladatelská činnost: francouzské prokleté básníky a dílo V. Huga.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Krysař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Inspirace saskou středověkou pověstí.</a:t>
            </a:r>
          </a:p>
          <a:p>
            <a:r>
              <a:rPr lang="cs-CZ" dirty="0" smtClean="0"/>
              <a:t>Děj se odehrává v hanzovním městě </a:t>
            </a:r>
            <a:r>
              <a:rPr lang="cs-CZ" dirty="0" err="1" smtClean="0"/>
              <a:t>Hammeln</a:t>
            </a:r>
            <a:r>
              <a:rPr lang="cs-CZ" dirty="0" smtClean="0"/>
              <a:t> na břehu řeky </a:t>
            </a:r>
            <a:r>
              <a:rPr lang="cs-CZ" dirty="0" err="1" smtClean="0"/>
              <a:t>Wesery</a:t>
            </a:r>
            <a:r>
              <a:rPr lang="cs-CZ" dirty="0" smtClean="0"/>
              <a:t>.</a:t>
            </a:r>
          </a:p>
          <a:p>
            <a:r>
              <a:rPr lang="cs-CZ" dirty="0" smtClean="0"/>
              <a:t>Krysař = typ romantického hrdiny – záhadný, bezejmenný, hledající svůj ideál.</a:t>
            </a:r>
          </a:p>
          <a:p>
            <a:r>
              <a:rPr lang="cs-CZ" dirty="0" smtClean="0"/>
              <a:t>Další postavy: </a:t>
            </a:r>
            <a:r>
              <a:rPr lang="cs-CZ" dirty="0" err="1" smtClean="0"/>
              <a:t>Agnes</a:t>
            </a:r>
            <a:r>
              <a:rPr lang="cs-CZ" dirty="0" smtClean="0"/>
              <a:t>, rybář </a:t>
            </a:r>
            <a:r>
              <a:rPr lang="cs-CZ" dirty="0" err="1" smtClean="0"/>
              <a:t>Sepp</a:t>
            </a:r>
            <a:r>
              <a:rPr lang="cs-CZ" dirty="0" smtClean="0"/>
              <a:t> </a:t>
            </a:r>
            <a:r>
              <a:rPr lang="cs-CZ" dirty="0" err="1" smtClean="0"/>
              <a:t>Jörgen</a:t>
            </a:r>
            <a:r>
              <a:rPr lang="cs-CZ" dirty="0" smtClean="0"/>
              <a:t>, radní.</a:t>
            </a:r>
          </a:p>
          <a:p>
            <a:r>
              <a:rPr lang="cs-CZ" dirty="0" smtClean="0"/>
              <a:t>Novela plná symbolů, hlavní hrdina – rebel, neukotvený, stále bloudící a hledající. Jeho úkolem je pomocí píšťaly vyhnat z města krysy. Když mu konšelé nezaplatí slíbenou odměnu, pomstí se a vyvede všechny obyvatele na horu </a:t>
            </a:r>
            <a:r>
              <a:rPr lang="cs-CZ" dirty="0" err="1" smtClean="0"/>
              <a:t>Koppel</a:t>
            </a:r>
            <a:r>
              <a:rPr lang="cs-CZ" dirty="0" smtClean="0"/>
              <a:t>, v jejíž propasti umírají.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Milá sedmi loupežníků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Lyrickoepická báseň.</a:t>
            </a:r>
          </a:p>
          <a:p>
            <a:r>
              <a:rPr lang="cs-CZ" dirty="0" smtClean="0"/>
              <a:t>Téma vyděděnců a vzpoury proti společnosti.</a:t>
            </a:r>
          </a:p>
          <a:p>
            <a:r>
              <a:rPr lang="cs-CZ" dirty="0" smtClean="0"/>
              <a:t>Hlavními hrdiny jsou loupežníci a mladá dívka, která se stává jejich milenkou.</a:t>
            </a:r>
          </a:p>
          <a:p>
            <a:r>
              <a:rPr lang="cs-CZ" dirty="0" smtClean="0"/>
              <a:t>Loupežníci však zabijí muže, do kterého se zamiluje, proto je všechny zradí, jsou zatčeni a popraveni. </a:t>
            </a:r>
          </a:p>
          <a:p>
            <a:r>
              <a:rPr lang="cs-CZ" dirty="0" smtClean="0"/>
              <a:t>Formální stránka – inspirace lidovou baladou.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</a:t>
            </a:r>
            <a:r>
              <a:rPr lang="cs-CZ" dirty="0" err="1" smtClean="0"/>
              <a:t>mgr</a:t>
            </a:r>
            <a:r>
              <a:rPr lang="cs-CZ" dirty="0" smtClean="0"/>
              <a:t>. </a:t>
            </a:r>
            <a:r>
              <a:rPr lang="cs-CZ" smtClean="0"/>
              <a:t>Lenka hrušková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Seznam </a:t>
            </a:r>
            <a:r>
              <a:rPr lang="cs-CZ" dirty="0" smtClean="0"/>
              <a:t>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 2012-04-23]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HAVEL, Rudolf a Jiří OPELÍK.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Slovník českých spisovatelů. </a:t>
            </a: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1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Českosl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pisovatel,1964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238</TotalTime>
  <Words>352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Arkýř</vt:lpstr>
      <vt:lpstr>Snímek 1</vt:lpstr>
      <vt:lpstr>Viktor dyk (1877 – 1931)</vt:lpstr>
      <vt:lpstr>Básník, prozaik,dramatik, publicista, kritik a překladatel, politik.</vt:lpstr>
      <vt:lpstr>Tvorba:</vt:lpstr>
      <vt:lpstr>Krysař</vt:lpstr>
      <vt:lpstr>Milá sedmi loupežníků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hrl</cp:lastModifiedBy>
  <cp:revision>21</cp:revision>
  <dcterms:created xsi:type="dcterms:W3CDTF">2012-04-12T06:14:10Z</dcterms:created>
  <dcterms:modified xsi:type="dcterms:W3CDTF">2012-05-09T07:34:20Z</dcterms:modified>
</cp:coreProperties>
</file>