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25. 4</a:t>
            </a:r>
            <a:r>
              <a:rPr lang="cs-CZ" dirty="0" smtClean="0">
                <a:solidFill>
                  <a:schemeClr val="tx1"/>
                </a:solidFill>
              </a:rPr>
              <a:t>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_5.1.10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ukázek realistického dramatu (V. a </a:t>
            </a:r>
            <a:r>
              <a:rPr lang="cs-CZ" dirty="0" err="1" smtClean="0">
                <a:solidFill>
                  <a:schemeClr val="tx1"/>
                </a:solidFill>
              </a:rPr>
              <a:t>A.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Mrštíkové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učiva, Studenti si písemně i ústně procvičí poznatky o české dramatické tvorbě konce  19. stol.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Realistické drama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 vzniku Národního divadla prudký rozvoj dramatické tvorby.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nejvýznamnějších představitelům patří:</a:t>
            </a:r>
          </a:p>
          <a:p>
            <a:pPr>
              <a:buNone/>
            </a:pPr>
            <a:r>
              <a:rPr lang="cs-CZ" dirty="0" smtClean="0"/>
              <a:t>Gabriela </a:t>
            </a:r>
            <a:r>
              <a:rPr lang="cs-CZ" dirty="0" err="1" smtClean="0"/>
              <a:t>Preisová</a:t>
            </a:r>
            <a:r>
              <a:rPr lang="cs-CZ" dirty="0" smtClean="0"/>
              <a:t>, Ladislav </a:t>
            </a:r>
            <a:r>
              <a:rPr lang="cs-CZ" dirty="0" err="1" smtClean="0"/>
              <a:t>Stroupežnický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bratři Vilém a Alois </a:t>
            </a:r>
            <a:r>
              <a:rPr lang="cs-CZ" dirty="0" err="1" smtClean="0"/>
              <a:t>Mrštíkové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  Všichni tři hledali náměty ve venkovském prostředí, realisticky zobrazili rozklad mezilidských vztahů, které jsou determinovány majetkem a falešnou morálkou.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Alois </a:t>
            </a:r>
            <a:r>
              <a:rPr lang="cs-CZ" dirty="0" err="1" smtClean="0"/>
              <a:t>Mrštík</a:t>
            </a:r>
            <a:r>
              <a:rPr lang="cs-CZ" dirty="0" smtClean="0"/>
              <a:t> (1861 – 1925)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Reálku a učitelský ústav vystudoval v Brně, učil pak na několika jihomoravských školách.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Zároveň přispíval do Moravské orlice, Lumíru, světozoru, Národních listů atd. 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Redigoval Moravskoslezskou </a:t>
            </a:r>
            <a:r>
              <a:rPr lang="cs-CZ" dirty="0" err="1" smtClean="0"/>
              <a:t>revui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Vrcholem jeho tvorby je románová kronika Rok na vsi – obraz života na vesnici na pomezí Slovácka a Hané – poukazuje na starý řád na vesnici a zhoubný vliv města.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Vilém </a:t>
            </a:r>
            <a:r>
              <a:rPr lang="cs-CZ" dirty="0" err="1" smtClean="0"/>
              <a:t>Mrštík</a:t>
            </a:r>
            <a:r>
              <a:rPr lang="cs-CZ" dirty="0" smtClean="0"/>
              <a:t> (1863 – 1912)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Nedokončil studium práv, živil se jako novinář – přispíval např. do Světozoru, Literárních listů, národních listů, Ruchu i Lumíru.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Bránil historické památky Prahy proti bezohlednému bourání – ve svých článcích často vystupoval proti pražskému magistrátu.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jeho nejvýznamnějším prózám patří Pohádka máje a </a:t>
            </a:r>
            <a:r>
              <a:rPr lang="cs-CZ" dirty="0" err="1" smtClean="0"/>
              <a:t>Santa</a:t>
            </a:r>
            <a:r>
              <a:rPr lang="cs-CZ" dirty="0" smtClean="0"/>
              <a:t> </a:t>
            </a:r>
            <a:r>
              <a:rPr lang="cs-CZ" dirty="0" err="1" smtClean="0"/>
              <a:t>Lucia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Maryša (1894)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Vrcholné dílo bratří </a:t>
            </a:r>
            <a:r>
              <a:rPr lang="cs-CZ" dirty="0" err="1" smtClean="0"/>
              <a:t>Mrštíků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Realistická tragédie z venkovského prostředí.</a:t>
            </a:r>
          </a:p>
          <a:p>
            <a:r>
              <a:rPr lang="cs-CZ" dirty="0" smtClean="0"/>
              <a:t>Podrobné scénické a režijní poznámky, využití nářečí – snaha o přesný obraz skutečnosti.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Inspirací se staly skutečné události:</a:t>
            </a:r>
          </a:p>
          <a:p>
            <a:pPr>
              <a:buNone/>
            </a:pPr>
            <a:r>
              <a:rPr lang="cs-CZ" dirty="0" smtClean="0"/>
              <a:t>a) porotní líčení v Brně, kdy mladá žena otrávila svého muže, surového tyrana,</a:t>
            </a:r>
          </a:p>
          <a:p>
            <a:pPr>
              <a:buNone/>
            </a:pPr>
            <a:r>
              <a:rPr lang="cs-CZ" dirty="0" smtClean="0"/>
              <a:t>b) donucování k sňatku, které A. </a:t>
            </a:r>
            <a:r>
              <a:rPr lang="cs-CZ" dirty="0" err="1" smtClean="0"/>
              <a:t>Mrštík</a:t>
            </a:r>
            <a:r>
              <a:rPr lang="cs-CZ" dirty="0" smtClean="0"/>
              <a:t> osobně poznal u jedné selské rodiny.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Maryša – mladá venkovská dívka, miluje Francka, ale rodiče ji nutí do sňatku s Vávrou.</a:t>
            </a:r>
          </a:p>
          <a:p>
            <a:r>
              <a:rPr lang="cs-CZ" dirty="0" smtClean="0"/>
              <a:t>Lízal – otec Maryši, zámožný sedlák, snaží se dceru výhodně provdat.</a:t>
            </a:r>
          </a:p>
          <a:p>
            <a:r>
              <a:rPr lang="cs-CZ" dirty="0" smtClean="0"/>
              <a:t>Vávra – vdovec, otec 3 dětí, mlynář, má pověst tyrana, sňatek s Maryšou podmiňuje získáním věna, které má vyřešit jeho dluhy.</a:t>
            </a:r>
          </a:p>
          <a:p>
            <a:r>
              <a:rPr lang="cs-CZ" dirty="0" smtClean="0"/>
              <a:t>Francek – chudý mládenec, miluje Maryšu, chce si ji vzít, ale musí na vojnu.</a:t>
            </a:r>
          </a:p>
          <a:p>
            <a:r>
              <a:rPr lang="cs-CZ" dirty="0" smtClean="0"/>
              <a:t>Další postavy: služka Rozára, </a:t>
            </a:r>
            <a:r>
              <a:rPr lang="cs-CZ" dirty="0" err="1" smtClean="0"/>
              <a:t>Lízalka</a:t>
            </a:r>
            <a:r>
              <a:rPr lang="cs-CZ" dirty="0" smtClean="0"/>
              <a:t>, Franckova matka, dohazovačka, stařenka – Maryšina babička.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klasického dramatu: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Expozice: seznámení s postavami a prostředím,</a:t>
            </a:r>
          </a:p>
          <a:p>
            <a:pPr>
              <a:buNone/>
            </a:pPr>
            <a:r>
              <a:rPr lang="cs-CZ" dirty="0" smtClean="0"/>
              <a:t>    Lízal s Vávrou domlouvají podmínky sňatku.</a:t>
            </a:r>
          </a:p>
          <a:p>
            <a:r>
              <a:rPr lang="cs-CZ" dirty="0" smtClean="0"/>
              <a:t>Kolize – Maryša si odmítá Vávru vzít, Francek odjíždí na vojnu.</a:t>
            </a:r>
          </a:p>
          <a:p>
            <a:r>
              <a:rPr lang="cs-CZ" dirty="0" smtClean="0"/>
              <a:t>Krize – Maryša je ke sňatku donucena, vyhrožuje Vávrovi, že s ní nebude mít lehký život.</a:t>
            </a:r>
          </a:p>
          <a:p>
            <a:r>
              <a:rPr lang="cs-CZ" dirty="0" smtClean="0"/>
              <a:t>Peripetie – náznak zvratu v ději: Francek se vrací z vojny, přemlouvá Maryšu, aby s ním utekla. Vávra dal Lízala k soudu za nezaplacené věno a vyhrožuje Franckovi zabitím.</a:t>
            </a:r>
          </a:p>
          <a:p>
            <a:r>
              <a:rPr lang="cs-CZ" dirty="0" smtClean="0"/>
              <a:t>Katastrofa – Maryša ze zoufalství otráví Vávru kávou.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2012- 04-25]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smtClean="0">
                <a:solidFill>
                  <a:schemeClr val="bg2">
                    <a:lumMod val="10000"/>
                  </a:schemeClr>
                </a:solidFill>
              </a:rPr>
              <a:t>spisovatel,1964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>
              <a:buNone/>
            </a:pP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215</TotalTime>
  <Words>513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Snímek 1</vt:lpstr>
      <vt:lpstr>Realistické drama </vt:lpstr>
      <vt:lpstr>Alois Mrštík (1861 – 1925)</vt:lpstr>
      <vt:lpstr>Vilém Mrštík (1863 – 1912)</vt:lpstr>
      <vt:lpstr>Maryša (1894)</vt:lpstr>
      <vt:lpstr>Postavy:</vt:lpstr>
      <vt:lpstr>Stavba klasického dramatu: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20</cp:revision>
  <dcterms:created xsi:type="dcterms:W3CDTF">2012-04-12T06:14:10Z</dcterms:created>
  <dcterms:modified xsi:type="dcterms:W3CDTF">2012-05-09T07:28:25Z</dcterms:modified>
</cp:coreProperties>
</file>