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29. 8. 2012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_4.3.7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romantických děl – Edgar Allan </a:t>
            </a:r>
            <a:r>
              <a:rPr lang="cs-CZ" dirty="0" err="1" smtClean="0">
                <a:solidFill>
                  <a:schemeClr val="tx1"/>
                </a:solidFill>
              </a:rPr>
              <a:t>Poe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E. A. </a:t>
            </a:r>
            <a:r>
              <a:rPr lang="cs-CZ" dirty="0" err="1" smtClean="0">
                <a:solidFill>
                  <a:schemeClr val="tx1"/>
                </a:solidFill>
              </a:rPr>
              <a:t>Poeovi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Lenka\Plocha\404px-E_A_Poe_Let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5472608" cy="6597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2012-08-29]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, 2009. ISBN 978-80-7358-129-9.</a:t>
            </a:r>
          </a:p>
          <a:p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Edgar </a:t>
            </a:r>
            <a:r>
              <a:rPr lang="cs-CZ" dirty="0" err="1" smtClean="0"/>
              <a:t>allan</a:t>
            </a:r>
            <a:r>
              <a:rPr lang="cs-CZ" dirty="0" smtClean="0"/>
              <a:t> </a:t>
            </a:r>
            <a:r>
              <a:rPr lang="cs-CZ" dirty="0" err="1" smtClean="0"/>
              <a:t>poe</a:t>
            </a:r>
            <a:r>
              <a:rPr lang="cs-CZ" dirty="0" smtClean="0"/>
              <a:t> (1809 – 1849)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7624" y="1600200"/>
            <a:ext cx="612068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7" name="Picture 3" descr="C:\Documents and Settings\Lenka\Plocha\469px-E_A_Po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0" y="1530351"/>
            <a:ext cx="6101804" cy="4994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Americký romantický básník, prozaik, literární teoretik, esejista.</a:t>
            </a:r>
          </a:p>
          <a:p>
            <a:endParaRPr lang="cs-CZ" dirty="0" smtClean="0"/>
          </a:p>
          <a:p>
            <a:r>
              <a:rPr lang="cs-CZ" dirty="0" smtClean="0"/>
              <a:t>Zakladatel detektivního a hororového žánru, autor fantastických a mystických příběhů.</a:t>
            </a:r>
          </a:p>
          <a:p>
            <a:endParaRPr lang="cs-CZ" dirty="0" smtClean="0"/>
          </a:p>
          <a:p>
            <a:r>
              <a:rPr lang="cs-CZ" dirty="0" smtClean="0"/>
              <a:t>Jedním ze tří dětí kočovných herců Elizabeth a Davida </a:t>
            </a:r>
            <a:r>
              <a:rPr lang="cs-CZ" dirty="0" err="1" smtClean="0"/>
              <a:t>Poeových</a:t>
            </a:r>
            <a:r>
              <a:rPr lang="cs-CZ" dirty="0" smtClean="0"/>
              <a:t>, otec – alkoholik – opustil matku ještě před autorových narozením, matka umírá ve věku 24 let na tuberkulózu.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třech letech svěřen do sirotčince, ujala se jej rodina Allanů – velkoobchodníků s tabákem. </a:t>
            </a:r>
          </a:p>
          <a:p>
            <a:endParaRPr lang="cs-CZ" dirty="0" smtClean="0"/>
          </a:p>
          <a:p>
            <a:r>
              <a:rPr lang="cs-CZ" dirty="0" smtClean="0"/>
              <a:t>Studoval literaturu na Univerzity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Virginia</a:t>
            </a:r>
            <a:r>
              <a:rPr lang="cs-CZ" dirty="0" smtClean="0"/>
              <a:t>, již zde měl potíže s alkoholem a hráčstvím, i kvůli dluhům se nechává zapsat na vojenskou akademii ve </a:t>
            </a:r>
            <a:r>
              <a:rPr lang="cs-CZ" dirty="0" err="1" smtClean="0"/>
              <a:t>West</a:t>
            </a:r>
            <a:r>
              <a:rPr lang="cs-CZ" dirty="0" smtClean="0"/>
              <a:t> Pointu – pro nedisciplinovanost brzy propuštěn.</a:t>
            </a:r>
          </a:p>
          <a:p>
            <a:endParaRPr lang="cs-CZ" dirty="0" smtClean="0"/>
          </a:p>
          <a:p>
            <a:r>
              <a:rPr lang="cs-CZ" dirty="0" smtClean="0"/>
              <a:t>V roce 1833 prví literární úspěch – Rukopis nalezený v lahvi – hlavní cena v literární soutěži organizované baltimorským  týdeníkem.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roku 1835 šéfredaktorem </a:t>
            </a:r>
            <a:r>
              <a:rPr lang="cs-CZ" dirty="0" err="1" smtClean="0"/>
              <a:t>richmondského</a:t>
            </a:r>
            <a:r>
              <a:rPr lang="cs-CZ" dirty="0" smtClean="0"/>
              <a:t>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Messenger.</a:t>
            </a:r>
          </a:p>
          <a:p>
            <a:endParaRPr lang="cs-CZ" dirty="0" smtClean="0"/>
          </a:p>
          <a:p>
            <a:r>
              <a:rPr lang="cs-CZ" dirty="0" smtClean="0"/>
              <a:t>V roce 1836 se oženil se svou </a:t>
            </a:r>
            <a:r>
              <a:rPr lang="cs-CZ" dirty="0" smtClean="0"/>
              <a:t>13letou </a:t>
            </a:r>
            <a:r>
              <a:rPr lang="cs-CZ" dirty="0" smtClean="0"/>
              <a:t>sestřenicí.</a:t>
            </a:r>
          </a:p>
          <a:p>
            <a:endParaRPr lang="cs-CZ" dirty="0" smtClean="0"/>
          </a:p>
          <a:p>
            <a:r>
              <a:rPr lang="cs-CZ" dirty="0" smtClean="0"/>
              <a:t>Alkohol a drogy zintenzivňují stavy deprese, ztrácí zaměstnání.</a:t>
            </a:r>
          </a:p>
          <a:p>
            <a:endParaRPr lang="cs-CZ" dirty="0" smtClean="0"/>
          </a:p>
          <a:p>
            <a:r>
              <a:rPr lang="cs-CZ" dirty="0" smtClean="0"/>
              <a:t>Přes literární úspěchy žije v neustálé bídě, umírá po  čtyřdenním kómatu na překrvení mozku –zřejmě po nadměrném užití alkoholu a omamných látek.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Povídky s postavou detektiva </a:t>
            </a:r>
            <a:r>
              <a:rPr lang="cs-CZ" dirty="0" err="1" smtClean="0"/>
              <a:t>Dupina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Vraždy v ulici </a:t>
            </a:r>
            <a:r>
              <a:rPr lang="cs-CZ" b="1" dirty="0" err="1" smtClean="0"/>
              <a:t>Morgue</a:t>
            </a:r>
            <a:endParaRPr lang="cs-CZ" b="1" dirty="0" smtClean="0"/>
          </a:p>
          <a:p>
            <a:pPr>
              <a:buNone/>
            </a:pPr>
            <a:r>
              <a:rPr lang="cs-CZ" b="1" smtClean="0"/>
              <a:t>Záhada </a:t>
            </a:r>
            <a:r>
              <a:rPr lang="cs-CZ" b="1" dirty="0" smtClean="0"/>
              <a:t>Marie </a:t>
            </a:r>
            <a:r>
              <a:rPr lang="cs-CZ" b="1" dirty="0" err="1" smtClean="0"/>
              <a:t>Rogêtové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Sbírky povídek:</a:t>
            </a:r>
          </a:p>
          <a:p>
            <a:pPr>
              <a:buNone/>
            </a:pPr>
            <a:r>
              <a:rPr lang="cs-CZ" b="1" dirty="0" smtClean="0"/>
              <a:t>Černý kocour</a:t>
            </a:r>
          </a:p>
          <a:p>
            <a:pPr>
              <a:buNone/>
            </a:pPr>
            <a:r>
              <a:rPr lang="cs-CZ" b="1" dirty="0" smtClean="0"/>
              <a:t>Povídky</a:t>
            </a:r>
          </a:p>
          <a:p>
            <a:pPr>
              <a:buNone/>
            </a:pPr>
            <a:r>
              <a:rPr lang="cs-CZ" b="1" dirty="0" smtClean="0"/>
              <a:t>Grotesky a arabesk</a:t>
            </a:r>
            <a:r>
              <a:rPr lang="cs-CZ" dirty="0" smtClean="0"/>
              <a:t>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Lenka\Plocha\450px-E_A_Poe_Melantrich_19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0648"/>
            <a:ext cx="6048672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Havran – báseň vydaná r. 1845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259632" y="1628800"/>
            <a:ext cx="5904656" cy="48451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Documents and Settings\Lenka\Plocha\Havr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590465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Havran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autorův úspěch.</a:t>
            </a:r>
          </a:p>
          <a:p>
            <a:endParaRPr lang="cs-CZ" dirty="0" smtClean="0"/>
          </a:p>
          <a:p>
            <a:r>
              <a:rPr lang="cs-CZ" dirty="0" smtClean="0"/>
              <a:t>Dramatický námět, strašidelný  motiv, vystupňované tajemno.</a:t>
            </a:r>
          </a:p>
          <a:p>
            <a:endParaRPr lang="cs-CZ" dirty="0" smtClean="0"/>
          </a:p>
          <a:p>
            <a:r>
              <a:rPr lang="cs-CZ" dirty="0" smtClean="0"/>
              <a:t>Hlavního hrdinu, který oplakává smrt své milé, navštíví záhadný nezvaný host – havran, který na každou jeho otázku odpovídá slovy: </a:t>
            </a:r>
            <a:r>
              <a:rPr lang="cs-CZ" dirty="0" err="1" smtClean="0"/>
              <a:t>nevermore</a:t>
            </a:r>
            <a:r>
              <a:rPr lang="cs-CZ" dirty="0" smtClean="0"/>
              <a:t> – v překladu už víckrát ne, už nikdy víc.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394</TotalTime>
  <Words>351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Edgar allan poe (1809 – 1849)</vt:lpstr>
      <vt:lpstr>Životopisný přehled:</vt:lpstr>
      <vt:lpstr>Životopisný přehled:</vt:lpstr>
      <vt:lpstr>Životopisný přehled:</vt:lpstr>
      <vt:lpstr>dílo:</vt:lpstr>
      <vt:lpstr>Snímek 7</vt:lpstr>
      <vt:lpstr>Havran – báseň vydaná r. 1845</vt:lpstr>
      <vt:lpstr>Havran</vt:lpstr>
      <vt:lpstr>Snímek 10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45</cp:revision>
  <dcterms:created xsi:type="dcterms:W3CDTF">2012-04-12T06:14:10Z</dcterms:created>
  <dcterms:modified xsi:type="dcterms:W3CDTF">2012-08-29T19:33:18Z</dcterms:modified>
</cp:coreProperties>
</file>