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dirty="0" smtClean="0">
                <a:solidFill>
                  <a:schemeClr val="tx1"/>
                </a:solidFill>
              </a:rPr>
              <a:t>1. 7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 smtClean="0">
                <a:solidFill>
                  <a:schemeClr val="tx1"/>
                </a:solidFill>
              </a:rPr>
              <a:t>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</a:t>
            </a:r>
            <a:r>
              <a:rPr lang="cs-CZ" dirty="0" smtClean="0">
                <a:solidFill>
                  <a:schemeClr val="tx1"/>
                </a:solidFill>
              </a:rPr>
              <a:t>_4.3.20 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(Nikolaj </a:t>
            </a:r>
            <a:r>
              <a:rPr lang="cs-CZ" dirty="0" err="1" smtClean="0">
                <a:solidFill>
                  <a:schemeClr val="tx1"/>
                </a:solidFill>
              </a:rPr>
              <a:t>Vasiljevič</a:t>
            </a:r>
            <a:r>
              <a:rPr lang="cs-CZ" dirty="0" smtClean="0">
                <a:solidFill>
                  <a:schemeClr val="tx1"/>
                </a:solidFill>
              </a:rPr>
              <a:t> Gogol</a:t>
            </a:r>
            <a:r>
              <a:rPr lang="cs-CZ" b="1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N. V. Gogolovi.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Revizor: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Jazykové prostředky: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 Svěží, vtipné dialogy.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Mluva je součástí charakteristiky postav.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Využity všechny vrstvy slovní zásoby – místní chudina – nespisovný jazyk, </a:t>
            </a:r>
            <a:r>
              <a:rPr lang="cs-CZ" dirty="0" err="1" smtClean="0"/>
              <a:t>Chlestakov</a:t>
            </a:r>
            <a:r>
              <a:rPr lang="cs-CZ" dirty="0" smtClean="0"/>
              <a:t> a další úředníci – </a:t>
            </a:r>
            <a:r>
              <a:rPr lang="cs-CZ" dirty="0" err="1" smtClean="0"/>
              <a:t>nabubřelý</a:t>
            </a:r>
            <a:r>
              <a:rPr lang="cs-CZ" dirty="0" smtClean="0"/>
              <a:t>, vzletný, spisovný jazyk plný cizích slov (především z francouzštiny), aby dokázali svou vzdělanost.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2012-07-01]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POLÁŠKOVÁ, Taťána a kol. Literatura pro 2. ročník středních škol.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Brno.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Didaktis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, 2009. ISBN 978-80-7358-129-9.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Nikolaj </a:t>
            </a:r>
            <a:r>
              <a:rPr lang="cs-CZ" dirty="0" err="1" smtClean="0"/>
              <a:t>Vasiljevič</a:t>
            </a:r>
            <a:r>
              <a:rPr lang="cs-CZ" dirty="0" smtClean="0"/>
              <a:t> Gogol 1809 - 1852</a:t>
            </a:r>
            <a:endParaRPr lang="cs-CZ" dirty="0"/>
          </a:p>
        </p:txBody>
      </p:sp>
      <p:pic>
        <p:nvPicPr>
          <p:cNvPr id="4" name="Zástupný symbol pro obsah 3" descr="gogol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54187" y="1600200"/>
            <a:ext cx="4873625" cy="487362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Ruský satirik a humorista, prozaik a dramatik.</a:t>
            </a:r>
          </a:p>
          <a:p>
            <a:endParaRPr lang="cs-CZ" dirty="0" smtClean="0"/>
          </a:p>
          <a:p>
            <a:r>
              <a:rPr lang="cs-CZ" dirty="0" smtClean="0"/>
              <a:t>Zakladatel ruského realismu.</a:t>
            </a:r>
          </a:p>
          <a:p>
            <a:endParaRPr lang="cs-CZ" dirty="0" smtClean="0"/>
          </a:p>
          <a:p>
            <a:r>
              <a:rPr lang="cs-CZ" dirty="0" smtClean="0"/>
              <a:t>Pocházel z drobné venkovské ukrajinské šlechty.</a:t>
            </a:r>
          </a:p>
          <a:p>
            <a:endParaRPr lang="cs-CZ" dirty="0" smtClean="0"/>
          </a:p>
          <a:p>
            <a:r>
              <a:rPr lang="cs-CZ" dirty="0" smtClean="0"/>
              <a:t>V roce 1828 odešel do Petrohradu, kde se živí jako úředník, pokoušel se i o kariéru herce.</a:t>
            </a:r>
          </a:p>
          <a:p>
            <a:endParaRPr lang="cs-CZ" dirty="0" smtClean="0"/>
          </a:p>
          <a:p>
            <a:r>
              <a:rPr lang="cs-CZ" dirty="0" smtClean="0"/>
              <a:t>Od roku 1835 se věnuje výhradně literatuře.</a:t>
            </a:r>
          </a:p>
          <a:p>
            <a:endParaRPr lang="cs-CZ" dirty="0" smtClean="0"/>
          </a:p>
          <a:p>
            <a:r>
              <a:rPr lang="cs-CZ" dirty="0" smtClean="0"/>
              <a:t>V závěru života duševně nemocný, v návalu mysticismu ničí 2. díl Mrtvých duší, umírá v </a:t>
            </a:r>
            <a:r>
              <a:rPr lang="cs-CZ" dirty="0" err="1" smtClean="0"/>
              <a:t>moskvě</a:t>
            </a:r>
            <a:r>
              <a:rPr lang="cs-CZ" dirty="0" smtClean="0"/>
              <a:t> fyzicky i psychicky vyčerpaný.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První sbírky povídek ovlivněny venkovem: </a:t>
            </a:r>
            <a:r>
              <a:rPr lang="cs-CZ" b="1" dirty="0" smtClean="0"/>
              <a:t>Večery na samotě u </a:t>
            </a:r>
            <a:r>
              <a:rPr lang="cs-CZ" b="1" dirty="0" err="1" smtClean="0"/>
              <a:t>Dikaňky</a:t>
            </a:r>
            <a:r>
              <a:rPr lang="cs-CZ" b="1" dirty="0" smtClean="0"/>
              <a:t>, </a:t>
            </a:r>
            <a:r>
              <a:rPr lang="cs-CZ" b="1" dirty="0" err="1" smtClean="0"/>
              <a:t>Mirhorod</a:t>
            </a:r>
            <a:r>
              <a:rPr lang="cs-CZ" b="1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1836 vydal své nejslavnější dílo – komedii </a:t>
            </a:r>
            <a:r>
              <a:rPr lang="cs-CZ" b="1" dirty="0" smtClean="0"/>
              <a:t>Revizor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Román </a:t>
            </a:r>
            <a:r>
              <a:rPr lang="cs-CZ" b="1" dirty="0" smtClean="0"/>
              <a:t>Mrtvé duše </a:t>
            </a:r>
            <a:r>
              <a:rPr lang="cs-CZ" dirty="0" smtClean="0"/>
              <a:t>–satirický román, parodie na byrokratický systém tehdejšího Ruska. Hlavní hrdina – </a:t>
            </a:r>
            <a:r>
              <a:rPr lang="cs-CZ" dirty="0" err="1" smtClean="0"/>
              <a:t>Čičikov</a:t>
            </a:r>
            <a:r>
              <a:rPr lang="cs-CZ" dirty="0" smtClean="0"/>
              <a:t> skupuje od statkářů rodné listy mrtvých nevolníků (mužiků), za což dostává od státu finance jako za budoucí kolonizátory neobydlených oblastí.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Drama </a:t>
            </a:r>
            <a:r>
              <a:rPr lang="cs-CZ" b="1" dirty="0" smtClean="0"/>
              <a:t>Ženitba </a:t>
            </a:r>
            <a:r>
              <a:rPr lang="cs-CZ" dirty="0" smtClean="0"/>
              <a:t>– kupecká dcerka volí mezi pěti nápadníky.</a:t>
            </a:r>
            <a:endParaRPr lang="cs-CZ" b="1" dirty="0" smtClean="0"/>
          </a:p>
          <a:p>
            <a:endParaRPr lang="cs-CZ" dirty="0" smtClean="0"/>
          </a:p>
          <a:p>
            <a:r>
              <a:rPr lang="cs-CZ" b="1" dirty="0" smtClean="0"/>
              <a:t>Petrohradské povídky </a:t>
            </a:r>
            <a:r>
              <a:rPr lang="cs-CZ" dirty="0" smtClean="0"/>
              <a:t>– hlavními hrdiny jsou obyčejní lidé se svými každodenními často tragikomickými starostmi.</a:t>
            </a:r>
          </a:p>
          <a:p>
            <a:endParaRPr lang="cs-CZ" dirty="0" smtClean="0"/>
          </a:p>
          <a:p>
            <a:r>
              <a:rPr lang="cs-CZ" b="1" dirty="0" smtClean="0"/>
              <a:t>Taras </a:t>
            </a:r>
            <a:r>
              <a:rPr lang="cs-CZ" b="1" dirty="0" err="1" smtClean="0"/>
              <a:t>Bulba</a:t>
            </a:r>
            <a:r>
              <a:rPr lang="cs-CZ" b="1" dirty="0" smtClean="0"/>
              <a:t> </a:t>
            </a:r>
            <a:r>
              <a:rPr lang="cs-CZ" dirty="0" smtClean="0"/>
              <a:t>– historická povídka, která se vrací do doby válek kozáků proti Polákům. Konfrontace lásky k vlasti, k rodině s touhou po osobním štěstí.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Revizor:</a:t>
            </a:r>
            <a:endParaRPr lang="cs-CZ" dirty="0"/>
          </a:p>
        </p:txBody>
      </p:sp>
      <p:pic>
        <p:nvPicPr>
          <p:cNvPr id="4" name="Zástupný symbol pro obsah 3" descr="Revizor%200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700808"/>
            <a:ext cx="4464496" cy="432048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Revizor: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Satirická komedie o stavu ruské společnosti </a:t>
            </a:r>
          </a:p>
          <a:p>
            <a:pPr>
              <a:buNone/>
            </a:pPr>
            <a:r>
              <a:rPr lang="cs-CZ" dirty="0" smtClean="0"/>
              <a:t> v 1. </a:t>
            </a:r>
            <a:r>
              <a:rPr lang="cs-CZ" dirty="0" err="1" smtClean="0"/>
              <a:t>pol</a:t>
            </a:r>
            <a:r>
              <a:rPr lang="cs-CZ" dirty="0" smtClean="0"/>
              <a:t>. 19. století.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Hlavní hrdina petrohradský úředníček, povaleč a karbaník </a:t>
            </a:r>
            <a:r>
              <a:rPr lang="cs-CZ" dirty="0" err="1" smtClean="0"/>
              <a:t>Chlestakov</a:t>
            </a:r>
            <a:r>
              <a:rPr lang="cs-CZ" dirty="0" smtClean="0"/>
              <a:t> přijíždí do blíže neurčeného provinčního městečka, ubytuje se se svým sluhou </a:t>
            </a:r>
            <a:r>
              <a:rPr lang="cs-CZ" dirty="0" err="1" smtClean="0"/>
              <a:t>Josifem</a:t>
            </a:r>
            <a:r>
              <a:rPr lang="cs-CZ" dirty="0" smtClean="0"/>
              <a:t> v místním hostinci, ale nemá na zaplacení.</a:t>
            </a:r>
          </a:p>
          <a:p>
            <a:pPr>
              <a:buNone/>
            </a:pPr>
            <a:r>
              <a:rPr lang="cs-CZ" dirty="0" smtClean="0"/>
              <a:t>Místní hejtman dostane zprávu o chystané návštěvě revizora – ministerského úředníka z Petrohradu a shodou náhod začnou místní úředníci za revizora považovat </a:t>
            </a:r>
            <a:r>
              <a:rPr lang="cs-CZ" dirty="0" err="1" smtClean="0"/>
              <a:t>Chlestakova</a:t>
            </a:r>
            <a:r>
              <a:rPr lang="cs-CZ" dirty="0" smtClean="0"/>
              <a:t>.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Revizor: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Chlestakov</a:t>
            </a:r>
            <a:r>
              <a:rPr lang="cs-CZ" dirty="0" smtClean="0"/>
              <a:t> brzy pochopí, že došlo k záměně postav, využije toho a od úředníků, kteří se snaží odčinit své prohřešky vůči státnímu majetku a správě věcí veřejných, začne přijímat úplatky, nechává se hostit, svádí hejtmanovu manželku i dceru.</a:t>
            </a:r>
          </a:p>
          <a:p>
            <a:endParaRPr lang="cs-CZ" dirty="0" smtClean="0"/>
          </a:p>
          <a:p>
            <a:r>
              <a:rPr lang="cs-CZ" dirty="0" smtClean="0"/>
              <a:t>Celý děj se odehrává během 24 hodin.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V závěru píše </a:t>
            </a:r>
            <a:r>
              <a:rPr lang="cs-CZ" dirty="0" err="1" smtClean="0"/>
              <a:t>Chlestakov</a:t>
            </a:r>
            <a:r>
              <a:rPr lang="cs-CZ" dirty="0" smtClean="0"/>
              <a:t> svému příteli do Petrohradu dopis, ve kterém se místním úředníkům vysmívá, utíká před hrozbou sňatku s hejtmanovou dcerou, po jeho odjezdu přijíždí pravý revizor.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Revizor: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Motto hry:</a:t>
            </a:r>
          </a:p>
          <a:p>
            <a:pPr>
              <a:buNone/>
            </a:pPr>
            <a:r>
              <a:rPr lang="cs-CZ" dirty="0" smtClean="0"/>
              <a:t> „Nevrč, brachu, na zrcadlo, když máš křivou hubu.“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Závěr hry: </a:t>
            </a:r>
          </a:p>
          <a:p>
            <a:pPr>
              <a:buNone/>
            </a:pPr>
            <a:r>
              <a:rPr lang="cs-CZ" dirty="0" err="1" smtClean="0"/>
              <a:t>Chlestakov</a:t>
            </a:r>
            <a:r>
              <a:rPr lang="cs-CZ" dirty="0" smtClean="0"/>
              <a:t> před smějícím se publikem:</a:t>
            </a:r>
          </a:p>
          <a:p>
            <a:pPr>
              <a:buNone/>
            </a:pPr>
            <a:r>
              <a:rPr lang="cs-CZ" dirty="0" smtClean="0"/>
              <a:t>„Čemu se smějete? Smějete se sami sobě!“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Nový typ </a:t>
            </a:r>
            <a:r>
              <a:rPr lang="cs-CZ" dirty="0" err="1" smtClean="0"/>
              <a:t>celospolečenskokritické</a:t>
            </a:r>
            <a:r>
              <a:rPr lang="cs-CZ" dirty="0" smtClean="0"/>
              <a:t> hry, ve které se sami diváci poznávají.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334</TotalTime>
  <Words>543</Words>
  <Application>Microsoft Office PowerPoint</Application>
  <PresentationFormat>Předvádění na obrazovce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Snímek 1</vt:lpstr>
      <vt:lpstr>Nikolaj Vasiljevič Gogol 1809 - 1852</vt:lpstr>
      <vt:lpstr>Životopisný přehled:</vt:lpstr>
      <vt:lpstr>Dílo:</vt:lpstr>
      <vt:lpstr>Dílo:</vt:lpstr>
      <vt:lpstr>Revizor:</vt:lpstr>
      <vt:lpstr>Revizor:</vt:lpstr>
      <vt:lpstr>Revizor:</vt:lpstr>
      <vt:lpstr>Revizor:</vt:lpstr>
      <vt:lpstr>Revizor: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hrl</cp:lastModifiedBy>
  <cp:revision>33</cp:revision>
  <dcterms:created xsi:type="dcterms:W3CDTF">2012-04-12T06:14:10Z</dcterms:created>
  <dcterms:modified xsi:type="dcterms:W3CDTF">2012-07-03T07:16:15Z</dcterms:modified>
</cp:coreProperties>
</file>