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0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10. 9. 2012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_4.3.10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Rozbor romantických děl – Karel Hynek Mácha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K. H. Máchovi.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2. zpěv:</a:t>
            </a:r>
          </a:p>
          <a:p>
            <a:pPr>
              <a:buNone/>
            </a:pPr>
            <a:r>
              <a:rPr lang="cs-CZ" sz="2800" dirty="0" smtClean="0"/>
              <a:t>    Vilém ve vězení čeká na popravu a přemýšlí o svém životě. Zjistil, že zabil otce, který jej v dětství vyhnal z domu, proto se musel dát k loupežníkům, stal se jejich vůdcem. Přemýšlí o svém osudu i o smrti, své vině a trestu. Mácha zde vyjadřuje svůj názor na posmrtný život – děsí jej představa, že neexistuje, že po smrti už není nic.</a:t>
            </a:r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1. intermezzo:</a:t>
            </a:r>
          </a:p>
          <a:p>
            <a:pPr>
              <a:buNone/>
            </a:pPr>
            <a:r>
              <a:rPr lang="cs-CZ" sz="2800" dirty="0" smtClean="0"/>
              <a:t>  Příroda a duchové se připravují na přijetí mrtvého Viléma.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b="1" dirty="0" smtClean="0"/>
              <a:t>3. zpěv: </a:t>
            </a:r>
          </a:p>
          <a:p>
            <a:pPr>
              <a:buNone/>
            </a:pPr>
            <a:r>
              <a:rPr lang="cs-CZ" sz="2800" dirty="0" smtClean="0"/>
              <a:t>  Líčení samotné popravy v kontrastu s krásnou májovou přírodou.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700" b="1" dirty="0" smtClean="0"/>
              <a:t>2. intermezzo:</a:t>
            </a:r>
          </a:p>
          <a:p>
            <a:pPr>
              <a:buNone/>
            </a:pPr>
            <a:r>
              <a:rPr lang="cs-CZ" sz="2700" dirty="0" smtClean="0"/>
              <a:t>    Loupežníci truchlí, oplakávají svého mrtvého vůdce.</a:t>
            </a:r>
          </a:p>
          <a:p>
            <a:r>
              <a:rPr lang="cs-CZ" sz="2700" b="1" dirty="0" smtClean="0"/>
              <a:t>4. zpěv:</a:t>
            </a:r>
          </a:p>
          <a:p>
            <a:pPr>
              <a:buNone/>
            </a:pPr>
            <a:r>
              <a:rPr lang="cs-CZ" sz="2700" dirty="0" smtClean="0"/>
              <a:t>    Na místo popravy po 7 letech přijíždí sám autor, lebka a kosti Viléma jej přiměje hledat svědka událostí, hospodský mu vypráví příběh Viléma.</a:t>
            </a:r>
          </a:p>
          <a:p>
            <a:pPr>
              <a:buNone/>
            </a:pPr>
            <a:r>
              <a:rPr lang="cs-CZ" sz="2700" dirty="0" smtClean="0"/>
              <a:t>    Po čase se na místo tragédie vrací opět a srovnává svůj život s osudy hlavních hrdinů.  </a:t>
            </a:r>
            <a:endParaRPr lang="cs-CZ" sz="27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V době svého vzniku Máj nepochopen – odmítán pro velký pesimismus.</a:t>
            </a:r>
          </a:p>
          <a:p>
            <a:endParaRPr lang="cs-CZ" sz="2800" dirty="0" smtClean="0"/>
          </a:p>
          <a:p>
            <a:r>
              <a:rPr lang="cs-CZ" sz="2800" dirty="0" smtClean="0"/>
              <a:t>Kritizoval jej i Josef Kajetán Tyl.</a:t>
            </a:r>
          </a:p>
          <a:p>
            <a:endParaRPr lang="cs-CZ" sz="2800" dirty="0" smtClean="0"/>
          </a:p>
          <a:p>
            <a:r>
              <a:rPr lang="cs-CZ" sz="2800" dirty="0" smtClean="0"/>
              <a:t>Mácha doceněn a vydáván až dlouho po své smrti, ve 2. </a:t>
            </a:r>
            <a:r>
              <a:rPr lang="cs-CZ" sz="2800" dirty="0" err="1" smtClean="0"/>
              <a:t>pol</a:t>
            </a:r>
            <a:r>
              <a:rPr lang="cs-CZ" sz="2800" dirty="0" smtClean="0"/>
              <a:t>. 19. století si na jeho počest dala název literární skupina – tzv. MÁJOVCI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BÁSNICKÉ PROSTŘEDKY:</a:t>
            </a:r>
          </a:p>
          <a:p>
            <a:r>
              <a:rPr lang="cs-CZ" dirty="0" smtClean="0"/>
              <a:t>Eufonie i kakofonie – libozvučnost i nelibozvučnost : „ … řinčí řetězů hřmot…“</a:t>
            </a:r>
          </a:p>
          <a:p>
            <a:r>
              <a:rPr lang="cs-CZ" dirty="0" err="1" smtClean="0"/>
              <a:t>Oxymorón</a:t>
            </a:r>
            <a:r>
              <a:rPr lang="cs-CZ" dirty="0" smtClean="0"/>
              <a:t> – „ mrtvé milenky cit“, „ </a:t>
            </a:r>
            <a:r>
              <a:rPr lang="cs-CZ" dirty="0" err="1" smtClean="0"/>
              <a:t>zbortělé</a:t>
            </a:r>
            <a:r>
              <a:rPr lang="cs-CZ" dirty="0" smtClean="0"/>
              <a:t> harfy tón“.</a:t>
            </a:r>
          </a:p>
          <a:p>
            <a:r>
              <a:rPr lang="cs-CZ" dirty="0" smtClean="0"/>
              <a:t>Metafory – personifikace: „…o lásce šeptal tichý mech…“</a:t>
            </a:r>
          </a:p>
          <a:p>
            <a:r>
              <a:rPr lang="cs-CZ" dirty="0" smtClean="0"/>
              <a:t>Kontrasty: život x smrt, láska x nevěra, rodičovská láska x vyhnání z domova…..</a:t>
            </a:r>
          </a:p>
          <a:p>
            <a:r>
              <a:rPr lang="cs-CZ" dirty="0" smtClean="0"/>
              <a:t>Epiteton – básnický přívlastek: „ modravé dálky“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Lenka\Plocha\758px-Karel_Hynek_Macha_Zuzu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052736"/>
            <a:ext cx="4824535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2012-09-10]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POLÁŠKOVÁ, Taťána a kol. Literatura pro 2. ročník středních škol.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Brno.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Didaktis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, 2009. ISBN 978-80-7358-129-9.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Karel Hynek Mácha (1810 – 1836)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19672" y="1600200"/>
            <a:ext cx="5760640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Mácha portré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5976664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Jeden z nejslavnějších českých básníků.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Reprezentant českého romantismu.</a:t>
            </a:r>
          </a:p>
          <a:p>
            <a:endParaRPr lang="cs-CZ" sz="2800" dirty="0" smtClean="0"/>
          </a:p>
          <a:p>
            <a:r>
              <a:rPr lang="cs-CZ" sz="2800" dirty="0" smtClean="0"/>
              <a:t>Narodil se v Praze na Malé Straně, ale dětství prožil v chudé svatopetrské čtvrti.</a:t>
            </a:r>
          </a:p>
          <a:p>
            <a:endParaRPr lang="cs-CZ" sz="2800" dirty="0" smtClean="0"/>
          </a:p>
          <a:p>
            <a:r>
              <a:rPr lang="cs-CZ" sz="2800" dirty="0" smtClean="0"/>
              <a:t>Studoval na gymnáziu, vystudoval právo.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Již v mládí vedl bouřlivý život, hodně cestoval, oblíbil si české hrady a zámky, pěšky došel až do severní Itálie.</a:t>
            </a:r>
          </a:p>
          <a:p>
            <a:endParaRPr lang="cs-CZ" sz="2800" dirty="0" smtClean="0"/>
          </a:p>
          <a:p>
            <a:r>
              <a:rPr lang="cs-CZ" sz="2800" dirty="0" smtClean="0"/>
              <a:t>Ochotnicky hrál divadlo – U Kajetánů se seznámil s Eleonorou </a:t>
            </a:r>
            <a:r>
              <a:rPr lang="cs-CZ" sz="2800" dirty="0" err="1" smtClean="0"/>
              <a:t>Šomkovou</a:t>
            </a:r>
            <a:r>
              <a:rPr lang="cs-CZ" sz="2800" dirty="0" smtClean="0"/>
              <a:t> – zvanou Lori, se kterou měl dítě – syna Ludvíka.</a:t>
            </a:r>
          </a:p>
          <a:p>
            <a:endParaRPr lang="cs-CZ" sz="2800" dirty="0" smtClean="0"/>
          </a:p>
          <a:p>
            <a:r>
              <a:rPr lang="cs-CZ" sz="2800" dirty="0" smtClean="0"/>
              <a:t>V tomto období začal pracovat jako koncipient v Litoměřicích, kde se při hašení požáru nakazil , umírá na choleru a v den chystané svatby má pohřeb.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400px-Litomerice_Macha Karel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50838"/>
            <a:ext cx="6552728" cy="6174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 smtClean="0"/>
              <a:t>Obrazy ze života mého </a:t>
            </a:r>
            <a:r>
              <a:rPr lang="cs-CZ" sz="2800" dirty="0" smtClean="0"/>
              <a:t>– soubor povídek, dokončil jen 2.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  Večer na Bezdězu </a:t>
            </a:r>
            <a:r>
              <a:rPr lang="cs-CZ" sz="2800" dirty="0" smtClean="0"/>
              <a:t>– lyrizovaná próza.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  Marinka</a:t>
            </a:r>
            <a:r>
              <a:rPr lang="cs-CZ" sz="2800" dirty="0" smtClean="0"/>
              <a:t> – povídka o krásné dívce z chudinské čtvrti, která umírá na tuberkulózu.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Cikáni</a:t>
            </a:r>
            <a:r>
              <a:rPr lang="cs-CZ" dirty="0" smtClean="0"/>
              <a:t> – román, obsahem podobný Máji – zneuctěná dívka spáchá sebevraždu, syn, který nezná svého otce, protože ho unesl pěstoun – kombinace příběhu se popisem krásné přírody.</a:t>
            </a:r>
          </a:p>
          <a:p>
            <a:endParaRPr lang="cs-CZ" dirty="0" smtClean="0"/>
          </a:p>
          <a:p>
            <a:r>
              <a:rPr lang="cs-CZ" b="1" dirty="0" smtClean="0"/>
              <a:t>Pouť krkonošská </a:t>
            </a:r>
            <a:r>
              <a:rPr lang="cs-CZ" dirty="0" smtClean="0"/>
              <a:t>– básnická próza inspirovaná toulkami po Čechách.</a:t>
            </a:r>
          </a:p>
          <a:p>
            <a:endParaRPr lang="cs-CZ" dirty="0" smtClean="0"/>
          </a:p>
          <a:p>
            <a:r>
              <a:rPr lang="cs-CZ" b="1" dirty="0" smtClean="0"/>
              <a:t>Křivoklad</a:t>
            </a:r>
            <a:r>
              <a:rPr lang="cs-CZ" dirty="0" smtClean="0"/>
              <a:t> – jediná dokončená povídka z románové skladby Kat.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cs-CZ" dirty="0" smtClean="0"/>
              <a:t>máj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Lyricko-epická skladba o 4 zpěvech a 2 intermezzech.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Tragédie tří hlavních postav:</a:t>
            </a:r>
          </a:p>
          <a:p>
            <a:pPr>
              <a:buNone/>
            </a:pPr>
            <a:r>
              <a:rPr lang="cs-CZ" dirty="0" smtClean="0"/>
              <a:t>Jarmila – svedená dívka, končí svou hanbu sebevraždou.</a:t>
            </a:r>
          </a:p>
          <a:p>
            <a:pPr>
              <a:buNone/>
            </a:pPr>
            <a:r>
              <a:rPr lang="cs-CZ" dirty="0" smtClean="0"/>
              <a:t>Vilém – její milý, loupežník, když se to dozvěděl, zabil svůdce Jarmily, shodou okolností vlastního otce.</a:t>
            </a:r>
          </a:p>
          <a:p>
            <a:pPr>
              <a:buNone/>
            </a:pPr>
            <a:r>
              <a:rPr lang="cs-CZ" dirty="0" smtClean="0"/>
              <a:t>Vypravěč = sám autor, do děje zasahuje v posledním zpěvu, ztotožňuje se s Vilémem.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máj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1. zpěv:</a:t>
            </a:r>
          </a:p>
          <a:p>
            <a:pPr>
              <a:buNone/>
            </a:pPr>
            <a:r>
              <a:rPr lang="cs-CZ" sz="2800" dirty="0" smtClean="0"/>
              <a:t>    Krásná májová příroda. Na břehu jezera čeká Jarmila na svého milého, místo něj přijíždí posel, </a:t>
            </a:r>
            <a:r>
              <a:rPr lang="cs-CZ" sz="2800" smtClean="0"/>
              <a:t>který </a:t>
            </a:r>
            <a:r>
              <a:rPr lang="cs-CZ" sz="2800" smtClean="0"/>
              <a:t>ji </a:t>
            </a:r>
            <a:r>
              <a:rPr lang="cs-CZ" sz="2800" dirty="0" smtClean="0"/>
              <a:t>informuje, že Vilém byl zatčen, bude popraven, protože zabil svého soka v lásce </a:t>
            </a:r>
            <a:r>
              <a:rPr lang="cs-CZ" sz="2800" smtClean="0"/>
              <a:t>– </a:t>
            </a:r>
            <a:r>
              <a:rPr lang="cs-CZ" sz="2800" smtClean="0"/>
              <a:t>muže, </a:t>
            </a:r>
            <a:r>
              <a:rPr lang="cs-CZ" sz="2800" dirty="0" smtClean="0"/>
              <a:t>který svedl Jarmilu. Jarmila páchá sebevraždu skokem do jezera.</a:t>
            </a:r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562</TotalTime>
  <Words>698</Words>
  <Application>Microsoft Office PowerPoint</Application>
  <PresentationFormat>Předvádění na obrazovce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Snímek 1</vt:lpstr>
      <vt:lpstr>Karel Hynek Mácha (1810 – 1836)</vt:lpstr>
      <vt:lpstr>Životopisný přehled:</vt:lpstr>
      <vt:lpstr>Životopisný přehled:</vt:lpstr>
      <vt:lpstr>Snímek 5</vt:lpstr>
      <vt:lpstr>Dílo:</vt:lpstr>
      <vt:lpstr>Dílo:</vt:lpstr>
      <vt:lpstr>máj</vt:lpstr>
      <vt:lpstr>máj</vt:lpstr>
      <vt:lpstr>máj</vt:lpstr>
      <vt:lpstr>máj</vt:lpstr>
      <vt:lpstr>máj</vt:lpstr>
      <vt:lpstr>máj</vt:lpstr>
      <vt:lpstr>MÁJ</vt:lpstr>
      <vt:lpstr>Snímek 15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65</cp:revision>
  <dcterms:created xsi:type="dcterms:W3CDTF">2012-04-12T06:14:10Z</dcterms:created>
  <dcterms:modified xsi:type="dcterms:W3CDTF">2012-10-08T07:44:17Z</dcterms:modified>
</cp:coreProperties>
</file>