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61B8335-C54E-424B-B374-AF6252800E74}" type="datetimeFigureOut">
              <a:rPr lang="cs-CZ" smtClean="0"/>
              <a:t>1.8.2012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4AE6942-581C-482E-816E-B6330D50200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Dagmar </a:t>
            </a:r>
            <a:r>
              <a:rPr lang="cs-CZ" dirty="0" err="1" smtClean="0">
                <a:solidFill>
                  <a:schemeClr val="tx1"/>
                </a:solidFill>
              </a:rPr>
              <a:t>Andrysová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28.7.2012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	</a:t>
            </a:r>
            <a:r>
              <a:rPr lang="cs-CZ" smtClean="0">
                <a:solidFill>
                  <a:schemeClr val="tx1"/>
                </a:solidFill>
              </a:rPr>
              <a:t>VY_22_INOVACE_1_2_27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Množné číslo podstatných jmen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DUM</a:t>
            </a:r>
            <a:r>
              <a:rPr lang="cs-CZ" dirty="0">
                <a:solidFill>
                  <a:schemeClr val="tx1"/>
                </a:solidFill>
              </a:rPr>
              <a:t>; Prezentace slouží k zopakování probraného učiva  </a:t>
            </a:r>
            <a:r>
              <a:rPr lang="cs-CZ" dirty="0" smtClean="0">
                <a:solidFill>
                  <a:schemeClr val="tx1"/>
                </a:solidFill>
              </a:rPr>
              <a:t>Množné číslo podstatných jmen v angličtině. </a:t>
            </a:r>
            <a:r>
              <a:rPr lang="cs-CZ" dirty="0">
                <a:solidFill>
                  <a:schemeClr val="tx1"/>
                </a:solidFill>
              </a:rPr>
              <a:t>Žáci si interaktivně, ústně i písemně opakují učivo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Množné číslo podstatných jmen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</a:t>
            </a:r>
            <a:r>
              <a:rPr lang="cs-CZ" dirty="0" err="1" smtClean="0"/>
              <a:t>oun</a:t>
            </a:r>
            <a:r>
              <a:rPr lang="cs-CZ" dirty="0" smtClean="0"/>
              <a:t> –(e)s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</a:t>
            </a:r>
            <a:r>
              <a:rPr lang="cs-CZ" smtClean="0"/>
              <a:t>ar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cars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t</a:t>
            </a:r>
            <a:r>
              <a:rPr lang="cs-CZ" smtClean="0"/>
              <a:t>omato</a:t>
            </a:r>
            <a:r>
              <a:rPr lang="cs-CZ" smtClean="0"/>
              <a:t>	</a:t>
            </a:r>
            <a:r>
              <a:rPr lang="cs-CZ" smtClean="0"/>
              <a:t>	tomatoes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g</a:t>
            </a:r>
            <a:r>
              <a:rPr lang="cs-CZ" smtClean="0"/>
              <a:t>lass</a:t>
            </a:r>
            <a:r>
              <a:rPr lang="cs-CZ" smtClean="0"/>
              <a:t>	</a:t>
            </a:r>
            <a:r>
              <a:rPr lang="cs-CZ" smtClean="0"/>
              <a:t>		glasses</a:t>
            </a:r>
            <a:endParaRPr lang="cs-CZ" dirty="0" smtClean="0"/>
          </a:p>
          <a:p>
            <a:pPr marL="0" indent="0">
              <a:buNone/>
            </a:pPr>
            <a:r>
              <a:rPr lang="cs-CZ" dirty="0" err="1"/>
              <a:t>b</a:t>
            </a:r>
            <a:r>
              <a:rPr lang="cs-CZ" smtClean="0"/>
              <a:t>ag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bags</a:t>
            </a:r>
            <a:endParaRPr lang="cs-CZ" dirty="0" smtClean="0"/>
          </a:p>
          <a:p>
            <a:pPr marL="0" indent="0">
              <a:buNone/>
            </a:pPr>
            <a:r>
              <a:rPr lang="cs-CZ" smtClean="0">
                <a:solidFill>
                  <a:srgbClr val="FF0000"/>
                </a:solidFill>
              </a:rPr>
              <a:t>! </a:t>
            </a:r>
            <a:r>
              <a:rPr lang="cs-CZ"/>
              <a:t>p</a:t>
            </a:r>
            <a:r>
              <a:rPr lang="cs-CZ" smtClean="0"/>
              <a:t>arty </a:t>
            </a:r>
            <a:r>
              <a:rPr lang="cs-CZ" smtClean="0">
                <a:solidFill>
                  <a:srgbClr val="FF0000"/>
                </a:solidFill>
              </a:rPr>
              <a:t>!</a:t>
            </a:r>
            <a:r>
              <a:rPr lang="cs-CZ" smtClean="0"/>
              <a:t>	</a:t>
            </a:r>
            <a:r>
              <a:rPr lang="cs-CZ" smtClean="0"/>
              <a:t>	part</a:t>
            </a:r>
            <a:r>
              <a:rPr lang="cs-CZ" smtClean="0">
                <a:solidFill>
                  <a:srgbClr val="FF0000"/>
                </a:solidFill>
              </a:rPr>
              <a:t>ies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mtClean="0">
                <a:solidFill>
                  <a:srgbClr val="FF0000"/>
                </a:solidFill>
              </a:rPr>
              <a:t>! </a:t>
            </a:r>
            <a:r>
              <a:rPr lang="cs-CZ"/>
              <a:t>s</a:t>
            </a:r>
            <a:r>
              <a:rPr lang="cs-CZ" smtClean="0"/>
              <a:t>tory </a:t>
            </a:r>
            <a:r>
              <a:rPr lang="cs-CZ" smtClean="0">
                <a:solidFill>
                  <a:srgbClr val="FF0000"/>
                </a:solidFill>
              </a:rPr>
              <a:t>!</a:t>
            </a:r>
            <a:r>
              <a:rPr lang="cs-CZ" smtClean="0"/>
              <a:t>	</a:t>
            </a:r>
            <a:r>
              <a:rPr lang="cs-CZ" smtClean="0"/>
              <a:t>	stor</a:t>
            </a:r>
            <a:r>
              <a:rPr lang="cs-CZ" smtClean="0">
                <a:solidFill>
                  <a:srgbClr val="FF0000"/>
                </a:solidFill>
              </a:rPr>
              <a:t>ies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smtClean="0"/>
              <a:t>lay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plays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57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Nepravidelné množné číslo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</a:t>
            </a:r>
            <a:r>
              <a:rPr lang="cs-CZ" smtClean="0"/>
              <a:t>an </a:t>
            </a:r>
            <a:r>
              <a:rPr lang="cs-CZ" dirty="0" smtClean="0"/>
              <a:t>(muž)</a:t>
            </a:r>
            <a:r>
              <a:rPr lang="cs-CZ" smtClean="0"/>
              <a:t>	</a:t>
            </a:r>
            <a:r>
              <a:rPr lang="cs-CZ" smtClean="0"/>
              <a:t>	men</a:t>
            </a:r>
            <a:endParaRPr lang="cs-CZ" dirty="0" smtClean="0"/>
          </a:p>
          <a:p>
            <a:r>
              <a:rPr lang="cs-CZ" dirty="0"/>
              <a:t>m</a:t>
            </a:r>
            <a:r>
              <a:rPr lang="cs-CZ" smtClean="0"/>
              <a:t>an </a:t>
            </a:r>
            <a:r>
              <a:rPr lang="cs-CZ" dirty="0" smtClean="0"/>
              <a:t>(člověk)</a:t>
            </a:r>
            <a:r>
              <a:rPr lang="cs-CZ" smtClean="0"/>
              <a:t>	</a:t>
            </a:r>
            <a:r>
              <a:rPr lang="cs-CZ" smtClean="0"/>
              <a:t>	people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smtClean="0"/>
              <a:t>erson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people</a:t>
            </a:r>
            <a:endParaRPr lang="cs-CZ" dirty="0" smtClean="0"/>
          </a:p>
          <a:p>
            <a:r>
              <a:rPr lang="cs-CZ" dirty="0" err="1"/>
              <a:t>w</a:t>
            </a:r>
            <a:r>
              <a:rPr lang="cs-CZ" smtClean="0"/>
              <a:t>oman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women</a:t>
            </a:r>
            <a:endParaRPr lang="cs-CZ" dirty="0" smtClean="0"/>
          </a:p>
          <a:p>
            <a:r>
              <a:rPr lang="cs-CZ" dirty="0" err="1"/>
              <a:t>s</a:t>
            </a:r>
            <a:r>
              <a:rPr lang="cs-CZ" smtClean="0"/>
              <a:t>helf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shelves</a:t>
            </a:r>
            <a:endParaRPr lang="cs-CZ" dirty="0" smtClean="0"/>
          </a:p>
          <a:p>
            <a:r>
              <a:rPr lang="cs-CZ" dirty="0" err="1"/>
              <a:t>c</a:t>
            </a:r>
            <a:r>
              <a:rPr lang="cs-CZ" smtClean="0"/>
              <a:t>hild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children</a:t>
            </a:r>
            <a:endParaRPr lang="cs-CZ" dirty="0" smtClean="0"/>
          </a:p>
          <a:p>
            <a:r>
              <a:rPr lang="cs-CZ" dirty="0" err="1"/>
              <a:t>l</a:t>
            </a:r>
            <a:r>
              <a:rPr lang="cs-CZ" smtClean="0"/>
              <a:t>eaf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	leaves</a:t>
            </a:r>
            <a:endParaRPr lang="cs-CZ" dirty="0" smtClean="0"/>
          </a:p>
          <a:p>
            <a:r>
              <a:rPr lang="cs-CZ" dirty="0" err="1"/>
              <a:t>f</a:t>
            </a:r>
            <a:r>
              <a:rPr lang="cs-CZ" smtClean="0"/>
              <a:t>ish</a:t>
            </a:r>
            <a:r>
              <a:rPr lang="cs-CZ" dirty="0" smtClean="0"/>
              <a:t>		</a:t>
            </a:r>
            <a:r>
              <a:rPr lang="cs-CZ" smtClean="0"/>
              <a:t>	</a:t>
            </a:r>
            <a:r>
              <a:rPr lang="cs-CZ" smtClean="0"/>
              <a:t>	fish</a:t>
            </a:r>
            <a:endParaRPr lang="cs-CZ" dirty="0" smtClean="0"/>
          </a:p>
          <a:p>
            <a:r>
              <a:rPr lang="cs-CZ" dirty="0"/>
              <a:t>m</a:t>
            </a:r>
            <a:r>
              <a:rPr lang="cs-CZ" smtClean="0"/>
              <a:t>ouse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mice</a:t>
            </a:r>
            <a:endParaRPr lang="cs-CZ" dirty="0" smtClean="0"/>
          </a:p>
          <a:p>
            <a:r>
              <a:rPr lang="cs-CZ" dirty="0" err="1"/>
              <a:t>l</a:t>
            </a:r>
            <a:r>
              <a:rPr lang="cs-CZ" smtClean="0"/>
              <a:t>ife</a:t>
            </a:r>
            <a:r>
              <a:rPr lang="cs-CZ" dirty="0" smtClean="0"/>
              <a:t>	</a:t>
            </a:r>
            <a:r>
              <a:rPr lang="cs-CZ" smtClean="0"/>
              <a:t>		</a:t>
            </a:r>
            <a:r>
              <a:rPr lang="cs-CZ" smtClean="0"/>
              <a:t>	lives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519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Singular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– slova, která se neužívají v množném čísle (aniž by změnila význam)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6398171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t</a:t>
            </a:r>
            <a:r>
              <a:rPr lang="cs-CZ" smtClean="0"/>
              <a:t>he </a:t>
            </a:r>
            <a:r>
              <a:rPr lang="cs-CZ" dirty="0" smtClean="0"/>
              <a:t>sun</a:t>
            </a:r>
            <a:r>
              <a:rPr lang="cs-CZ" smtClean="0"/>
              <a:t>	</a:t>
            </a:r>
            <a:r>
              <a:rPr lang="cs-CZ" smtClean="0"/>
              <a:t>	the air		a chance</a:t>
            </a:r>
          </a:p>
          <a:p>
            <a:pPr marL="0" indent="0">
              <a:buNone/>
            </a:pPr>
            <a:r>
              <a:rPr lang="cs-CZ" smtClean="0"/>
              <a:t>the </a:t>
            </a:r>
            <a:r>
              <a:rPr lang="cs-CZ" dirty="0" err="1" smtClean="0"/>
              <a:t>dark</a:t>
            </a:r>
            <a:r>
              <a:rPr lang="cs-CZ" smtClean="0"/>
              <a:t>	</a:t>
            </a:r>
            <a:r>
              <a:rPr lang="cs-CZ" smtClean="0"/>
              <a:t>	a bath		hair</a:t>
            </a:r>
          </a:p>
          <a:p>
            <a:pPr marL="0" indent="0">
              <a:buNone/>
            </a:pPr>
            <a:r>
              <a:rPr lang="cs-CZ" smtClean="0"/>
              <a:t>the future	</a:t>
            </a:r>
            <a:r>
              <a:rPr lang="cs-CZ" smtClean="0"/>
              <a:t>	</a:t>
            </a:r>
            <a:r>
              <a:rPr lang="cs-CZ" smtClean="0"/>
              <a:t>a walk</a:t>
            </a:r>
          </a:p>
          <a:p>
            <a:pPr marL="0" indent="0">
              <a:buNone/>
            </a:pPr>
            <a:r>
              <a:rPr lang="cs-CZ" smtClean="0"/>
              <a:t>the past		a shower</a:t>
            </a:r>
          </a:p>
          <a:p>
            <a:pPr marL="0" indent="0">
              <a:buNone/>
            </a:pPr>
            <a:r>
              <a:rPr lang="cs-CZ" smtClean="0"/>
              <a:t>the </a:t>
            </a:r>
            <a:r>
              <a:rPr lang="cs-CZ" dirty="0" smtClean="0"/>
              <a:t>end</a:t>
            </a:r>
            <a:r>
              <a:rPr lang="cs-CZ" smtClean="0"/>
              <a:t>	</a:t>
            </a:r>
            <a:r>
              <a:rPr lang="cs-CZ" smtClean="0"/>
              <a:t>	a rest</a:t>
            </a:r>
          </a:p>
          <a:p>
            <a:pPr marL="0" indent="0">
              <a:buNone/>
            </a:pPr>
            <a:r>
              <a:rPr lang="cs-CZ" smtClean="0"/>
              <a:t>the </a:t>
            </a:r>
            <a:r>
              <a:rPr lang="cs-CZ" dirty="0" err="1" smtClean="0"/>
              <a:t>sky</a:t>
            </a:r>
            <a:r>
              <a:rPr lang="cs-CZ" dirty="0" smtClean="0"/>
              <a:t> </a:t>
            </a:r>
            <a:r>
              <a:rPr lang="cs-CZ" smtClean="0"/>
              <a:t>	</a:t>
            </a:r>
            <a:r>
              <a:rPr lang="cs-CZ" smtClean="0"/>
              <a:t>	a start</a:t>
            </a:r>
          </a:p>
          <a:p>
            <a:pPr marL="0" indent="0">
              <a:buNone/>
            </a:pPr>
            <a:r>
              <a:rPr lang="cs-CZ" smtClean="0"/>
              <a:t>the </a:t>
            </a:r>
            <a:r>
              <a:rPr lang="cs-CZ" dirty="0" err="1" smtClean="0"/>
              <a:t>sea</a:t>
            </a:r>
            <a:r>
              <a:rPr lang="cs-CZ" smtClean="0"/>
              <a:t>	</a:t>
            </a:r>
            <a:r>
              <a:rPr lang="cs-CZ" smtClean="0"/>
              <a:t>	a jog</a:t>
            </a:r>
          </a:p>
          <a:p>
            <a:pPr marL="0" indent="0">
              <a:buNone/>
            </a:pPr>
            <a:r>
              <a:rPr lang="cs-CZ" smtClean="0"/>
              <a:t>the </a:t>
            </a:r>
            <a:r>
              <a:rPr lang="cs-CZ" dirty="0" err="1" smtClean="0"/>
              <a:t>wind</a:t>
            </a:r>
            <a:r>
              <a:rPr lang="cs-CZ" smtClean="0"/>
              <a:t>	</a:t>
            </a:r>
            <a:r>
              <a:rPr lang="cs-CZ" smtClean="0"/>
              <a:t>	a fight</a:t>
            </a: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smtClean="0"/>
              <a:t>	</a:t>
            </a:r>
            <a:r>
              <a:rPr lang="cs-CZ" dirty="0" smtClean="0"/>
              <a:t>	</a:t>
            </a:r>
            <a:r>
              <a:rPr lang="cs-CZ" smtClean="0"/>
              <a:t> 		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79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Plural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– slova používaná jen v množném čísle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c</a:t>
            </a:r>
            <a:r>
              <a:rPr lang="cs-CZ" smtClean="0"/>
              <a:t>lothes</a:t>
            </a:r>
            <a:r>
              <a:rPr lang="cs-CZ" smtClean="0"/>
              <a:t>	</a:t>
            </a:r>
            <a:r>
              <a:rPr lang="cs-CZ" smtClean="0"/>
              <a:t>			glasses</a:t>
            </a:r>
          </a:p>
          <a:p>
            <a:pPr marL="0" indent="0">
              <a:buNone/>
            </a:pPr>
            <a:r>
              <a:rPr lang="cs-CZ" smtClean="0"/>
              <a:t>the </a:t>
            </a:r>
            <a:r>
              <a:rPr lang="cs-CZ" dirty="0" err="1" smtClean="0"/>
              <a:t>sights</a:t>
            </a:r>
            <a:r>
              <a:rPr lang="cs-CZ" smtClean="0"/>
              <a:t>	</a:t>
            </a:r>
            <a:r>
              <a:rPr lang="cs-CZ" smtClean="0"/>
              <a:t>			jeans</a:t>
            </a:r>
          </a:p>
          <a:p>
            <a:pPr marL="0" indent="0">
              <a:buNone/>
            </a:pPr>
            <a:r>
              <a:rPr lang="cs-CZ" smtClean="0"/>
              <a:t>the </a:t>
            </a:r>
            <a:r>
              <a:rPr lang="cs-CZ" dirty="0" err="1" smtClean="0"/>
              <a:t>feelings</a:t>
            </a:r>
            <a:r>
              <a:rPr lang="cs-CZ" smtClean="0"/>
              <a:t>	</a:t>
            </a:r>
            <a:r>
              <a:rPr lang="cs-CZ" smtClean="0"/>
              <a:t>		trousers</a:t>
            </a:r>
          </a:p>
          <a:p>
            <a:pPr marL="0" indent="0">
              <a:buNone/>
            </a:pPr>
            <a:r>
              <a:rPr lang="cs-CZ" smtClean="0"/>
              <a:t>the </a:t>
            </a:r>
            <a:r>
              <a:rPr lang="cs-CZ" dirty="0" err="1" smtClean="0"/>
              <a:t>pictures</a:t>
            </a:r>
            <a:r>
              <a:rPr lang="cs-CZ" dirty="0" smtClean="0"/>
              <a:t> (</a:t>
            </a:r>
            <a:r>
              <a:rPr lang="cs-CZ" dirty="0" err="1" smtClean="0"/>
              <a:t>cinema</a:t>
            </a:r>
            <a:r>
              <a:rPr lang="cs-CZ" dirty="0" smtClean="0"/>
              <a:t>)</a:t>
            </a:r>
            <a:r>
              <a:rPr lang="cs-CZ" smtClean="0"/>
              <a:t>	</a:t>
            </a:r>
            <a:r>
              <a:rPr lang="cs-CZ" smtClean="0"/>
              <a:t>pyjamas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goods</a:t>
            </a:r>
            <a:r>
              <a:rPr lang="cs-CZ" smtClean="0"/>
              <a:t>	</a:t>
            </a:r>
            <a:r>
              <a:rPr lang="cs-CZ" smtClean="0"/>
              <a:t>			shorts</a:t>
            </a:r>
          </a:p>
          <a:p>
            <a:pPr marL="0" indent="0">
              <a:buNone/>
            </a:pPr>
            <a:r>
              <a:rPr lang="cs-CZ" smtClean="0"/>
              <a:t>expenses</a:t>
            </a:r>
            <a:r>
              <a:rPr lang="cs-CZ" smtClean="0"/>
              <a:t>	</a:t>
            </a:r>
            <a:r>
              <a:rPr lang="cs-CZ" smtClean="0"/>
              <a:t>			knickers</a:t>
            </a:r>
          </a:p>
          <a:p>
            <a:pPr marL="0" indent="0">
              <a:buNone/>
            </a:pPr>
            <a:r>
              <a:rPr lang="cs-CZ" smtClean="0"/>
              <a:t>refreshments</a:t>
            </a:r>
            <a:r>
              <a:rPr lang="cs-CZ" smtClean="0"/>
              <a:t>	</a:t>
            </a:r>
            <a:r>
              <a:rPr lang="cs-CZ" smtClean="0"/>
              <a:t>		tights</a:t>
            </a:r>
            <a:endParaRPr lang="cs-CZ" dirty="0" smtClean="0"/>
          </a:p>
          <a:p>
            <a:pPr marL="0" indent="0">
              <a:buNone/>
            </a:pPr>
            <a:r>
              <a:rPr lang="cs-CZ"/>
              <a:t>s</a:t>
            </a:r>
            <a:r>
              <a:rPr lang="cs-CZ" smtClean="0"/>
              <a:t>cissors (pair of...)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30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869160"/>
            <a:ext cx="8183880" cy="116588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Collective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– slova označující skupinu, vystupující gramaticky jako jednotné i množné číslo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2484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/>
              <a:t>a</a:t>
            </a:r>
            <a:r>
              <a:rPr lang="cs-CZ" smtClean="0"/>
              <a:t>rmy</a:t>
            </a:r>
            <a:r>
              <a:rPr lang="cs-CZ" dirty="0" smtClean="0"/>
              <a:t>	</a:t>
            </a:r>
            <a:r>
              <a:rPr lang="cs-CZ" smtClean="0"/>
              <a:t>	</a:t>
            </a:r>
            <a:r>
              <a:rPr lang="cs-CZ" smtClean="0"/>
              <a:t>	family		navy</a:t>
            </a:r>
          </a:p>
          <a:p>
            <a:pPr marL="0" indent="0">
              <a:buNone/>
            </a:pPr>
            <a:r>
              <a:rPr lang="cs-CZ" smtClean="0"/>
              <a:t>government</a:t>
            </a:r>
            <a:r>
              <a:rPr lang="cs-CZ" smtClean="0"/>
              <a:t>	</a:t>
            </a:r>
            <a:r>
              <a:rPr lang="cs-CZ" smtClean="0"/>
              <a:t>staff			gang</a:t>
            </a:r>
          </a:p>
          <a:p>
            <a:pPr marL="0" indent="0">
              <a:buNone/>
            </a:pPr>
            <a:r>
              <a:rPr lang="cs-CZ" smtClean="0"/>
              <a:t>audience</a:t>
            </a:r>
            <a:r>
              <a:rPr lang="cs-CZ" smtClean="0"/>
              <a:t>	</a:t>
            </a:r>
            <a:r>
              <a:rPr lang="cs-CZ" smtClean="0"/>
              <a:t>	company</a:t>
            </a:r>
          </a:p>
          <a:p>
            <a:pPr marL="0" indent="0">
              <a:buNone/>
            </a:pPr>
            <a:r>
              <a:rPr lang="cs-CZ" smtClean="0"/>
              <a:t>group</a:t>
            </a:r>
            <a:r>
              <a:rPr lang="cs-CZ"/>
              <a:t>	</a:t>
            </a:r>
            <a:r>
              <a:rPr lang="cs-CZ" smtClean="0"/>
              <a:t>	media</a:t>
            </a:r>
          </a:p>
          <a:p>
            <a:pPr marL="0" indent="0">
              <a:buNone/>
            </a:pPr>
            <a:r>
              <a:rPr lang="cs-CZ" smtClean="0"/>
              <a:t>public</a:t>
            </a:r>
            <a:r>
              <a:rPr lang="cs-CZ" smtClean="0"/>
              <a:t>	</a:t>
            </a:r>
            <a:r>
              <a:rPr lang="cs-CZ" dirty="0" smtClean="0"/>
              <a:t>	team	</a:t>
            </a:r>
            <a:r>
              <a:rPr lang="cs-CZ" smtClean="0"/>
              <a:t>	</a:t>
            </a: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Např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isn´t</a:t>
            </a:r>
            <a:r>
              <a:rPr lang="cs-CZ" dirty="0" smtClean="0"/>
              <a:t> </a:t>
            </a:r>
            <a:r>
              <a:rPr lang="cs-CZ" dirty="0" err="1" smtClean="0"/>
              <a:t>poor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My </a:t>
            </a:r>
            <a:r>
              <a:rPr lang="cs-CZ" dirty="0" err="1" smtClean="0"/>
              <a:t>family</a:t>
            </a:r>
            <a:r>
              <a:rPr lang="cs-CZ" dirty="0" smtClean="0"/>
              <a:t> are </a:t>
            </a:r>
            <a:r>
              <a:rPr lang="cs-CZ" dirty="0" err="1" smtClean="0"/>
              <a:t>perfectly</a:t>
            </a:r>
            <a:r>
              <a:rPr lang="cs-CZ" dirty="0" smtClean="0"/>
              <a:t> </a:t>
            </a:r>
            <a:r>
              <a:rPr lang="cs-CZ" dirty="0" err="1" smtClean="0"/>
              <a:t>normal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BBC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showing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on </a:t>
            </a:r>
            <a:r>
              <a:rPr lang="cs-CZ" dirty="0" err="1" smtClean="0"/>
              <a:t>Sunday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err="1" smtClean="0"/>
              <a:t>The</a:t>
            </a:r>
            <a:r>
              <a:rPr lang="cs-CZ" dirty="0" smtClean="0"/>
              <a:t> BBC are </a:t>
            </a:r>
            <a:r>
              <a:rPr lang="cs-CZ" dirty="0" err="1" smtClean="0"/>
              <a:t>planning</a:t>
            </a:r>
            <a:r>
              <a:rPr lang="cs-CZ" dirty="0" smtClean="0"/>
              <a:t> to use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satellite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50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použité literatury: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Intermediate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Grammar</a:t>
            </a:r>
            <a:r>
              <a:rPr lang="cs-CZ" dirty="0" smtClean="0"/>
              <a:t>, nakl. </a:t>
            </a:r>
            <a:r>
              <a:rPr lang="cs-CZ" dirty="0" err="1" smtClean="0"/>
              <a:t>Collins</a:t>
            </a:r>
            <a:r>
              <a:rPr lang="cs-CZ" dirty="0" smtClean="0"/>
              <a:t> </a:t>
            </a:r>
            <a:r>
              <a:rPr lang="cs-CZ" dirty="0" err="1" smtClean="0"/>
              <a:t>Cobuild</a:t>
            </a:r>
            <a:r>
              <a:rPr lang="cs-CZ" smtClean="0"/>
              <a:t>, 2004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03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285</TotalTime>
  <Words>86</Words>
  <Application>Microsoft Office PowerPoint</Application>
  <PresentationFormat>Předvádění na obrazovce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Aspekt</vt:lpstr>
      <vt:lpstr>Prezentace aplikace PowerPoint</vt:lpstr>
      <vt:lpstr>Množné číslo podstatných jmen</vt:lpstr>
      <vt:lpstr>noun –(e)s</vt:lpstr>
      <vt:lpstr>Nepravidelné množné číslo</vt:lpstr>
      <vt:lpstr>Singular nouns – slova, která se neužívají v množném čísle (aniž by změnila význam)</vt:lpstr>
      <vt:lpstr>Plural nouns – slova používaná jen v množném čísle</vt:lpstr>
      <vt:lpstr>Collective nouns – slova označující skupinu, vystupující gramaticky jako jednotné i množné číslo</vt:lpstr>
      <vt:lpstr>Seznam použité literatury: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Andrysová Dagmar</cp:lastModifiedBy>
  <cp:revision>13</cp:revision>
  <dcterms:created xsi:type="dcterms:W3CDTF">2012-04-12T06:14:10Z</dcterms:created>
  <dcterms:modified xsi:type="dcterms:W3CDTF">2012-08-01T09:20:01Z</dcterms:modified>
</cp:coreProperties>
</file>