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Dagmar </a:t>
            </a:r>
            <a:r>
              <a:rPr lang="cs-CZ" dirty="0" err="1" smtClean="0">
                <a:solidFill>
                  <a:schemeClr val="tx1"/>
                </a:solidFill>
              </a:rPr>
              <a:t>Andrysová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30.7.2012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VY_22_INOVACE_1_2_17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Počitatelnost podstatných jmen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DUM</a:t>
            </a:r>
            <a:r>
              <a:rPr lang="cs-CZ" dirty="0">
                <a:solidFill>
                  <a:schemeClr val="tx1"/>
                </a:solidFill>
              </a:rPr>
              <a:t>; 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Počitatelnost podstatných jmen. </a:t>
            </a:r>
            <a:r>
              <a:rPr lang="cs-CZ" dirty="0">
                <a:solidFill>
                  <a:schemeClr val="tx1"/>
                </a:solidFill>
              </a:rPr>
              <a:t>Žáci si interaktivně, ústně i písemně opakují učivo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Countable</a:t>
            </a:r>
            <a:r>
              <a:rPr lang="cs-CZ" dirty="0" smtClean="0"/>
              <a:t> and </a:t>
            </a:r>
            <a:r>
              <a:rPr lang="cs-CZ" dirty="0" err="1" smtClean="0"/>
              <a:t>uncountable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Počitatelnost podstatných jmen</a:t>
            </a:r>
            <a:endParaRPr lang="cs-CZ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8770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Nepočitatelná podstatná jména </a:t>
            </a:r>
            <a:br>
              <a:rPr lang="cs-CZ" dirty="0" smtClean="0"/>
            </a:br>
            <a:r>
              <a:rPr lang="cs-CZ" dirty="0" smtClean="0"/>
              <a:t>(nedají se přesně spočítat)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Látky, hmota</a:t>
            </a:r>
            <a:r>
              <a:rPr lang="cs-CZ" dirty="0" smtClean="0"/>
              <a:t>: </a:t>
            </a:r>
            <a:r>
              <a:rPr lang="cs-CZ" dirty="0" err="1" smtClean="0"/>
              <a:t>coal</a:t>
            </a:r>
            <a:r>
              <a:rPr lang="cs-CZ" dirty="0" smtClean="0"/>
              <a:t> 	food	 </a:t>
            </a:r>
            <a:r>
              <a:rPr lang="cs-CZ" dirty="0" err="1" smtClean="0"/>
              <a:t>ice</a:t>
            </a:r>
            <a:r>
              <a:rPr lang="cs-CZ" dirty="0" smtClean="0"/>
              <a:t>	iron	</a:t>
            </a:r>
            <a:r>
              <a:rPr lang="cs-CZ" dirty="0" err="1" smtClean="0"/>
              <a:t>rice</a:t>
            </a:r>
            <a:r>
              <a:rPr lang="cs-CZ" dirty="0" smtClean="0"/>
              <a:t>	</a:t>
            </a:r>
            <a:r>
              <a:rPr lang="cs-CZ" dirty="0" err="1" smtClean="0"/>
              <a:t>steel</a:t>
            </a:r>
            <a:r>
              <a:rPr lang="cs-CZ" dirty="0" smtClean="0"/>
              <a:t>	    </a:t>
            </a:r>
            <a:r>
              <a:rPr lang="cs-CZ" dirty="0" err="1" smtClean="0"/>
              <a:t>water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Lidské vlastnosti</a:t>
            </a:r>
            <a:r>
              <a:rPr lang="cs-CZ" dirty="0" smtClean="0"/>
              <a:t>: </a:t>
            </a:r>
            <a:r>
              <a:rPr lang="cs-CZ" dirty="0" err="1" smtClean="0"/>
              <a:t>courage</a:t>
            </a: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dirty="0" err="1" smtClean="0"/>
              <a:t>cruelty</a:t>
            </a:r>
            <a:r>
              <a:rPr lang="cs-CZ" dirty="0" smtClean="0"/>
              <a:t>	   </a:t>
            </a:r>
            <a:r>
              <a:rPr lang="cs-CZ" dirty="0" err="1" smtClean="0"/>
              <a:t>honesty</a:t>
            </a:r>
            <a:r>
              <a:rPr lang="cs-CZ" dirty="0" smtClean="0"/>
              <a:t>	</a:t>
            </a:r>
            <a:r>
              <a:rPr lang="cs-CZ" dirty="0" err="1" smtClean="0"/>
              <a:t>patience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Pocity</a:t>
            </a:r>
            <a:r>
              <a:rPr lang="cs-CZ" dirty="0" smtClean="0"/>
              <a:t>:  </a:t>
            </a:r>
            <a:r>
              <a:rPr lang="cs-CZ" dirty="0" err="1" smtClean="0"/>
              <a:t>anger</a:t>
            </a:r>
            <a:r>
              <a:rPr lang="cs-CZ" dirty="0" smtClean="0"/>
              <a:t>	</a:t>
            </a:r>
            <a:r>
              <a:rPr lang="cs-CZ" dirty="0" err="1" smtClean="0"/>
              <a:t>happiness</a:t>
            </a:r>
            <a:r>
              <a:rPr lang="cs-CZ" dirty="0" smtClean="0"/>
              <a:t>	</a:t>
            </a:r>
            <a:r>
              <a:rPr lang="cs-CZ" dirty="0" err="1" smtClean="0"/>
              <a:t>joy</a:t>
            </a:r>
            <a:r>
              <a:rPr lang="cs-CZ" dirty="0" smtClean="0"/>
              <a:t>	</a:t>
            </a:r>
            <a:r>
              <a:rPr lang="cs-CZ" dirty="0" err="1" smtClean="0"/>
              <a:t>pride</a:t>
            </a:r>
            <a:r>
              <a:rPr lang="cs-CZ" dirty="0" smtClean="0"/>
              <a:t>	  </a:t>
            </a:r>
            <a:r>
              <a:rPr lang="cs-CZ" dirty="0" err="1" smtClean="0"/>
              <a:t>respect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Činnosti</a:t>
            </a:r>
            <a:r>
              <a:rPr lang="cs-CZ" dirty="0" smtClean="0"/>
              <a:t>:   </a:t>
            </a:r>
            <a:r>
              <a:rPr lang="cs-CZ" dirty="0" err="1" smtClean="0"/>
              <a:t>aid</a:t>
            </a:r>
            <a:r>
              <a:rPr lang="cs-CZ" dirty="0" smtClean="0"/>
              <a:t>    </a:t>
            </a:r>
            <a:r>
              <a:rPr lang="cs-CZ" dirty="0" err="1" smtClean="0"/>
              <a:t>help</a:t>
            </a:r>
            <a:r>
              <a:rPr lang="cs-CZ" dirty="0" smtClean="0"/>
              <a:t>    </a:t>
            </a:r>
            <a:r>
              <a:rPr lang="cs-CZ" dirty="0" err="1" smtClean="0"/>
              <a:t>sleep</a:t>
            </a:r>
            <a:r>
              <a:rPr lang="cs-CZ" dirty="0" smtClean="0"/>
              <a:t>    </a:t>
            </a:r>
            <a:r>
              <a:rPr lang="cs-CZ" dirty="0" err="1" smtClean="0"/>
              <a:t>travel</a:t>
            </a:r>
            <a:r>
              <a:rPr lang="cs-CZ" dirty="0" smtClean="0"/>
              <a:t>    </a:t>
            </a:r>
            <a:r>
              <a:rPr lang="cs-CZ" dirty="0" err="1" smtClean="0"/>
              <a:t>work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Abstraktní pojmy</a:t>
            </a:r>
            <a:r>
              <a:rPr lang="cs-CZ" dirty="0" smtClean="0"/>
              <a:t>: </a:t>
            </a:r>
            <a:r>
              <a:rPr lang="cs-CZ" dirty="0" err="1" smtClean="0"/>
              <a:t>beauty</a:t>
            </a:r>
            <a:r>
              <a:rPr lang="cs-CZ" dirty="0" smtClean="0"/>
              <a:t>	   </a:t>
            </a:r>
            <a:r>
              <a:rPr lang="cs-CZ" dirty="0" err="1" smtClean="0"/>
              <a:t>death</a:t>
            </a:r>
            <a:r>
              <a:rPr lang="cs-CZ" dirty="0" smtClean="0"/>
              <a:t>    </a:t>
            </a:r>
            <a:r>
              <a:rPr lang="cs-CZ" dirty="0" err="1" smtClean="0"/>
              <a:t>freedom</a:t>
            </a:r>
            <a:r>
              <a:rPr lang="cs-CZ" dirty="0" smtClean="0"/>
              <a:t>	</a:t>
            </a:r>
            <a:r>
              <a:rPr lang="cs-CZ" dirty="0" err="1" smtClean="0"/>
              <a:t>fun</a:t>
            </a:r>
            <a:r>
              <a:rPr lang="cs-CZ" dirty="0" smtClean="0"/>
              <a:t>	</a:t>
            </a:r>
            <a:r>
              <a:rPr lang="cs-CZ" dirty="0" err="1" smtClean="0"/>
              <a:t>life</a:t>
            </a:r>
            <a:r>
              <a:rPr lang="cs-CZ" dirty="0" smtClean="0"/>
              <a:t>	</a:t>
            </a:r>
            <a:r>
              <a:rPr lang="cs-CZ" dirty="0" err="1" smtClean="0"/>
              <a:t>luck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7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Nepočitatelná podstatná jména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Netvoří množné číslo</a:t>
            </a:r>
            <a:r>
              <a:rPr lang="cs-CZ" dirty="0" smtClean="0"/>
              <a:t>, pojí se se slovesy v jednotném čísle:</a:t>
            </a:r>
          </a:p>
          <a:p>
            <a:pPr marL="0" indent="0">
              <a:buNone/>
            </a:pPr>
            <a:r>
              <a:rPr lang="cs-CZ" dirty="0" smtClean="0"/>
              <a:t>I </a:t>
            </a:r>
            <a:r>
              <a:rPr lang="cs-CZ" dirty="0" err="1" smtClean="0"/>
              <a:t>needed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my </a:t>
            </a:r>
            <a:r>
              <a:rPr lang="cs-CZ" dirty="0" err="1" smtClean="0"/>
              <a:t>homework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Food </a:t>
            </a:r>
            <a:r>
              <a:rPr lang="cs-CZ" dirty="0" err="1" smtClean="0"/>
              <a:t>was</a:t>
            </a:r>
            <a:r>
              <a:rPr lang="cs-CZ" dirty="0" smtClean="0"/>
              <a:t> very </a:t>
            </a:r>
            <a:r>
              <a:rPr lang="cs-CZ" dirty="0" err="1" smtClean="0"/>
              <a:t>expensive</a:t>
            </a:r>
            <a:r>
              <a:rPr lang="cs-CZ" dirty="0" smtClean="0"/>
              <a:t> in Japan.</a:t>
            </a:r>
          </a:p>
          <a:p>
            <a:pPr marL="0" indent="0">
              <a:buNone/>
            </a:pPr>
            <a:r>
              <a:rPr lang="cs-CZ" dirty="0" err="1" smtClean="0"/>
              <a:t>Electricity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I </a:t>
            </a:r>
            <a:r>
              <a:rPr lang="cs-CZ" dirty="0" err="1" smtClean="0"/>
              <a:t>found</a:t>
            </a:r>
            <a:r>
              <a:rPr lang="cs-CZ" dirty="0" smtClean="0"/>
              <a:t> my </a:t>
            </a:r>
            <a:r>
              <a:rPr lang="cs-CZ" dirty="0" err="1" smtClean="0"/>
              <a:t>lost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r>
              <a:rPr lang="cs-CZ" dirty="0" smtClean="0"/>
              <a:t>, but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gone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67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43608" y="1757494"/>
            <a:ext cx="7200800" cy="230832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Některá končí –s, takže </a:t>
            </a:r>
            <a:r>
              <a:rPr lang="cs-CZ" dirty="0">
                <a:solidFill>
                  <a:srgbClr val="FF0000"/>
                </a:solidFill>
              </a:rPr>
              <a:t>vypadají jako množné číslo</a:t>
            </a:r>
            <a:r>
              <a:rPr lang="cs-CZ" dirty="0"/>
              <a:t>:</a:t>
            </a:r>
          </a:p>
          <a:p>
            <a:r>
              <a:rPr lang="cs-CZ" dirty="0"/>
              <a:t>Školní předměty: </a:t>
            </a:r>
            <a:r>
              <a:rPr lang="cs-CZ" dirty="0" err="1"/>
              <a:t>mathematics</a:t>
            </a:r>
            <a:r>
              <a:rPr lang="cs-CZ"/>
              <a:t>, </a:t>
            </a:r>
            <a:r>
              <a:rPr lang="cs-CZ" smtClean="0"/>
              <a:t>physics</a:t>
            </a:r>
          </a:p>
          <a:p>
            <a:endParaRPr lang="cs-CZ" dirty="0"/>
          </a:p>
          <a:p>
            <a:r>
              <a:rPr lang="cs-CZ" dirty="0"/>
              <a:t>Odvětví sportu: </a:t>
            </a:r>
            <a:r>
              <a:rPr lang="cs-CZ" dirty="0" err="1"/>
              <a:t>athletics</a:t>
            </a:r>
            <a:r>
              <a:rPr lang="cs-CZ"/>
              <a:t>, </a:t>
            </a:r>
            <a:r>
              <a:rPr lang="cs-CZ" smtClean="0"/>
              <a:t>gymnastics</a:t>
            </a:r>
          </a:p>
          <a:p>
            <a:endParaRPr lang="cs-CZ" dirty="0"/>
          </a:p>
          <a:p>
            <a:r>
              <a:rPr lang="cs-CZ" dirty="0"/>
              <a:t>Hry: </a:t>
            </a:r>
            <a:r>
              <a:rPr lang="cs-CZ" dirty="0" err="1"/>
              <a:t>cards</a:t>
            </a:r>
            <a:r>
              <a:rPr lang="cs-CZ"/>
              <a:t>, </a:t>
            </a:r>
            <a:r>
              <a:rPr lang="cs-CZ" smtClean="0"/>
              <a:t>darts</a:t>
            </a:r>
          </a:p>
          <a:p>
            <a:endParaRPr lang="cs-CZ" dirty="0"/>
          </a:p>
          <a:p>
            <a:r>
              <a:rPr lang="cs-CZ" dirty="0"/>
              <a:t>Nemoci: </a:t>
            </a:r>
            <a:r>
              <a:rPr lang="cs-CZ" dirty="0" err="1"/>
              <a:t>measles</a:t>
            </a:r>
            <a:r>
              <a:rPr lang="cs-CZ" dirty="0"/>
              <a:t> (spalničky), </a:t>
            </a:r>
            <a:r>
              <a:rPr lang="cs-CZ" dirty="0" err="1"/>
              <a:t>mumps</a:t>
            </a:r>
            <a:r>
              <a:rPr lang="cs-CZ" dirty="0"/>
              <a:t> (příušnice)</a:t>
            </a:r>
          </a:p>
        </p:txBody>
      </p:sp>
    </p:spTree>
    <p:extLst>
      <p:ext uri="{BB962C8B-B14F-4D97-AF65-F5344CB8AC3E}">
        <p14:creationId xmlns:p14="http://schemas.microsoft.com/office/powerpoint/2010/main" val="88692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1772816"/>
            <a:ext cx="6912768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Neužívají se s neurčitým členem ani čísly</a:t>
            </a:r>
            <a:r>
              <a:rPr lang="cs-CZ" dirty="0"/>
              <a:t>, je možno použít </a:t>
            </a:r>
            <a:r>
              <a:rPr lang="cs-CZ" i="1" dirty="0" err="1"/>
              <a:t>some</a:t>
            </a:r>
            <a:endParaRPr lang="cs-CZ" i="1" dirty="0"/>
          </a:p>
          <a:p>
            <a:r>
              <a:rPr lang="cs-CZ" dirty="0"/>
              <a:t>I </a:t>
            </a:r>
            <a:r>
              <a:rPr lang="cs-CZ" dirty="0" err="1"/>
              <a:t>don´t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paying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to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err="1"/>
              <a:t>you</a:t>
            </a:r>
            <a:r>
              <a:rPr lang="cs-CZ" smtClean="0"/>
              <a:t>.</a:t>
            </a:r>
          </a:p>
          <a:p>
            <a:endParaRPr lang="cs-CZ" dirty="0"/>
          </a:p>
          <a:p>
            <a:r>
              <a:rPr lang="cs-CZ" dirty="0" err="1"/>
              <a:t>She</a:t>
            </a:r>
            <a:r>
              <a:rPr lang="cs-CZ" dirty="0"/>
              <a:t> </a:t>
            </a:r>
            <a:r>
              <a:rPr lang="cs-CZ" dirty="0" err="1"/>
              <a:t>spent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parents</a:t>
            </a:r>
            <a:r>
              <a:rPr lang="cs-CZ" dirty="0"/>
              <a:t> had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/>
              <a:t>her</a:t>
            </a:r>
            <a:r>
              <a:rPr lang="cs-CZ" smtClean="0"/>
              <a:t>.</a:t>
            </a:r>
          </a:p>
          <a:p>
            <a:endParaRPr lang="cs-CZ" dirty="0"/>
          </a:p>
          <a:p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, </a:t>
            </a:r>
            <a:r>
              <a:rPr lang="cs-CZ" dirty="0" err="1"/>
              <a:t>please</a:t>
            </a:r>
            <a:r>
              <a:rPr lang="cs-CZ" dirty="0"/>
              <a:t>. I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a </a:t>
            </a:r>
            <a:r>
              <a:rPr lang="cs-CZ" dirty="0" err="1"/>
              <a:t>present</a:t>
            </a:r>
            <a:r>
              <a:rPr lang="cs-CZ" dirty="0"/>
              <a:t> to my </a:t>
            </a:r>
            <a:r>
              <a:rPr lang="cs-CZ" dirty="0" err="1"/>
              <a:t>mum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78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1124744"/>
            <a:ext cx="4572000" cy="36933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Pro vyjádření množství užívají pomocné výrazy</a:t>
            </a:r>
          </a:p>
          <a:p>
            <a:r>
              <a:rPr lang="cs-CZ" dirty="0"/>
              <a:t>I </a:t>
            </a:r>
            <a:r>
              <a:rPr lang="cs-CZ" dirty="0" err="1"/>
              <a:t>bought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loaves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bread</a:t>
            </a:r>
            <a:r>
              <a:rPr lang="cs-CZ" dirty="0"/>
              <a:t> </a:t>
            </a:r>
            <a:r>
              <a:rPr lang="cs-CZ" dirty="0" err="1"/>
              <a:t>yesterday</a:t>
            </a:r>
            <a:r>
              <a:rPr lang="cs-CZ" dirty="0"/>
              <a:t>.  (</a:t>
            </a:r>
            <a:r>
              <a:rPr lang="cs-CZ" dirty="0" err="1"/>
              <a:t>loaf</a:t>
            </a:r>
            <a:r>
              <a:rPr lang="cs-CZ" dirty="0"/>
              <a:t> – </a:t>
            </a:r>
            <a:r>
              <a:rPr lang="cs-CZ"/>
              <a:t>bochník</a:t>
            </a:r>
            <a:r>
              <a:rPr lang="cs-CZ" smtClean="0"/>
              <a:t>)</a:t>
            </a:r>
          </a:p>
          <a:p>
            <a:endParaRPr lang="cs-CZ" dirty="0"/>
          </a:p>
          <a:p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cut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slices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bread</a:t>
            </a:r>
            <a:r>
              <a:rPr lang="cs-CZ" dirty="0"/>
              <a:t>, </a:t>
            </a:r>
            <a:r>
              <a:rPr lang="cs-CZ" dirty="0" err="1"/>
              <a:t>please</a:t>
            </a:r>
            <a:r>
              <a:rPr lang="cs-CZ" dirty="0"/>
              <a:t>? (</a:t>
            </a:r>
            <a:r>
              <a:rPr lang="cs-CZ" dirty="0" err="1"/>
              <a:t>slice</a:t>
            </a:r>
            <a:r>
              <a:rPr lang="cs-CZ" dirty="0"/>
              <a:t> – </a:t>
            </a:r>
            <a:r>
              <a:rPr lang="cs-CZ"/>
              <a:t>krajíc</a:t>
            </a:r>
            <a:r>
              <a:rPr lang="cs-CZ" smtClean="0"/>
              <a:t>)</a:t>
            </a:r>
          </a:p>
          <a:p>
            <a:endParaRPr lang="cs-CZ" dirty="0"/>
          </a:p>
          <a:p>
            <a:r>
              <a:rPr lang="cs-CZ" dirty="0" err="1"/>
              <a:t>Shall</a:t>
            </a:r>
            <a:r>
              <a:rPr lang="cs-CZ" dirty="0"/>
              <a:t> I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packets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coffee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party? (</a:t>
            </a:r>
            <a:r>
              <a:rPr lang="cs-CZ" dirty="0" err="1"/>
              <a:t>packet</a:t>
            </a:r>
            <a:r>
              <a:rPr lang="cs-CZ" dirty="0"/>
              <a:t> – </a:t>
            </a:r>
            <a:r>
              <a:rPr lang="cs-CZ"/>
              <a:t>balíček</a:t>
            </a:r>
            <a:r>
              <a:rPr lang="cs-CZ" smtClean="0"/>
              <a:t>)</a:t>
            </a:r>
          </a:p>
          <a:p>
            <a:endParaRPr lang="cs-CZ" dirty="0"/>
          </a:p>
          <a:p>
            <a:r>
              <a:rPr lang="cs-CZ" dirty="0"/>
              <a:t>He </a:t>
            </a:r>
            <a:r>
              <a:rPr lang="cs-CZ" dirty="0" err="1"/>
              <a:t>gave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a very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piece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advice</a:t>
            </a:r>
            <a:r>
              <a:rPr lang="cs-CZ" dirty="0"/>
              <a:t>.  (</a:t>
            </a:r>
            <a:r>
              <a:rPr lang="cs-CZ" dirty="0" err="1"/>
              <a:t>piece</a:t>
            </a:r>
            <a:r>
              <a:rPr lang="cs-CZ" dirty="0"/>
              <a:t> – kousek)</a:t>
            </a:r>
          </a:p>
        </p:txBody>
      </p:sp>
    </p:spTree>
    <p:extLst>
      <p:ext uri="{BB962C8B-B14F-4D97-AF65-F5344CB8AC3E}">
        <p14:creationId xmlns:p14="http://schemas.microsoft.com/office/powerpoint/2010/main" val="109362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93316" y="1772816"/>
            <a:ext cx="4572000" cy="258532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Některá podstatná jména vystupují jako nepočitatelná (všeobecné pojmy) </a:t>
            </a:r>
            <a:r>
              <a:rPr lang="cs-CZ">
                <a:solidFill>
                  <a:srgbClr val="FF0000"/>
                </a:solidFill>
              </a:rPr>
              <a:t>i </a:t>
            </a:r>
            <a:r>
              <a:rPr lang="cs-CZ" smtClean="0">
                <a:solidFill>
                  <a:srgbClr val="FF0000"/>
                </a:solidFill>
              </a:rPr>
              <a:t>počitatelná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err="1"/>
              <a:t>problem</a:t>
            </a:r>
            <a:r>
              <a:rPr lang="cs-CZ" smtClean="0"/>
              <a:t>.</a:t>
            </a:r>
          </a:p>
          <a:p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hope to </a:t>
            </a:r>
            <a:r>
              <a:rPr lang="cs-CZ" dirty="0" err="1"/>
              <a:t>come</a:t>
            </a:r>
            <a:r>
              <a:rPr lang="cs-CZ" dirty="0"/>
              <a:t> to a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on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46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Intermediate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, nakl. </a:t>
            </a:r>
            <a:r>
              <a:rPr lang="cs-CZ" dirty="0" err="1" smtClean="0"/>
              <a:t>Collins</a:t>
            </a:r>
            <a:r>
              <a:rPr lang="cs-CZ" dirty="0" smtClean="0"/>
              <a:t> </a:t>
            </a:r>
            <a:r>
              <a:rPr lang="cs-CZ" dirty="0" err="1" smtClean="0"/>
              <a:t>Cobuild</a:t>
            </a:r>
            <a:r>
              <a:rPr lang="cs-CZ" smtClean="0"/>
              <a:t>, 2004</a:t>
            </a: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Seznam použité literatury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7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</TotalTime>
  <Words>268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Prezentace aplikace PowerPoint</vt:lpstr>
      <vt:lpstr>Počitatelnost podstatných jmen</vt:lpstr>
      <vt:lpstr>Nepočitatelná podstatná jména  (nedají se přesně spočítat)</vt:lpstr>
      <vt:lpstr>Nepočitatelná podstatná jména </vt:lpstr>
      <vt:lpstr>Prezentace aplikace PowerPoint</vt:lpstr>
      <vt:lpstr>Prezentace aplikace PowerPoint</vt:lpstr>
      <vt:lpstr>Prezentace aplikace PowerPoint</vt:lpstr>
      <vt:lpstr>Prezentace aplikace PowerPoint</vt:lpstr>
      <vt:lpstr>Seznam použité literatury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Andrysová Dagmar</cp:lastModifiedBy>
  <cp:revision>10</cp:revision>
  <dcterms:created xsi:type="dcterms:W3CDTF">2012-04-12T06:14:10Z</dcterms:created>
  <dcterms:modified xsi:type="dcterms:W3CDTF">2012-08-01T09:28:39Z</dcterms:modified>
</cp:coreProperties>
</file>