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417A4-54F9-4542-8DB7-24C96D86B71B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08370-934A-4316-9D7D-14CB06EBA6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38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08370-934A-4316-9D7D-14CB06EBA6C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84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08370-934A-4316-9D7D-14CB06EBA6C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771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cs-CZ" smtClean="0"/>
          </a:p>
          <a:p>
            <a:pPr marL="171450" indent="-171450">
              <a:buFont typeface="Wingdings" pitchFamily="2" charset="2"/>
              <a:buChar char="Ø"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08370-934A-4316-9D7D-14CB06EBA6C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926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08370-934A-4316-9D7D-14CB06EBA6C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90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8335-C54E-424B-B374-AF6252800E74}" type="datetimeFigureOut">
              <a:rPr lang="cs-CZ" smtClean="0"/>
              <a:t>29.8.2012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E6942-581C-482E-816E-B6330D50200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7920880" cy="4608512"/>
          </a:xfrm>
        </p:spPr>
        <p:txBody>
          <a:bodyPr>
            <a:normAutofit fontScale="55000" lnSpcReduction="20000"/>
          </a:bodyPr>
          <a:lstStyle/>
          <a:p>
            <a:endParaRPr lang="cs-CZ" dirty="0"/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Název školy: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Střední </a:t>
            </a:r>
            <a:r>
              <a:rPr lang="cs-CZ" dirty="0">
                <a:solidFill>
                  <a:schemeClr val="tx1"/>
                </a:solidFill>
              </a:rPr>
              <a:t>průmyslová škola, Ostrava - Vítkovice, </a:t>
            </a:r>
            <a:r>
              <a:rPr lang="cs-CZ" dirty="0" smtClean="0">
                <a:solidFill>
                  <a:schemeClr val="tx1"/>
                </a:solidFill>
              </a:rPr>
              <a:t>	příspěvková </a:t>
            </a:r>
            <a:r>
              <a:rPr lang="cs-CZ" dirty="0">
                <a:solidFill>
                  <a:schemeClr val="tx1"/>
                </a:solidFill>
              </a:rPr>
              <a:t>organizace</a:t>
            </a: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Autor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Mgr. Dagmar </a:t>
            </a:r>
            <a:r>
              <a:rPr lang="cs-CZ" dirty="0" err="1" smtClean="0">
                <a:solidFill>
                  <a:schemeClr val="tx1"/>
                </a:solidFill>
              </a:rPr>
              <a:t>Andrysová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Datum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</a:t>
            </a:r>
            <a:r>
              <a:rPr lang="cs-CZ" smtClean="0">
                <a:solidFill>
                  <a:schemeClr val="tx1"/>
                </a:solidFill>
              </a:rPr>
              <a:t>	21.8.2012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Název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</a:t>
            </a:r>
            <a:r>
              <a:rPr lang="cs-CZ" smtClean="0">
                <a:solidFill>
                  <a:schemeClr val="tx1"/>
                </a:solidFill>
              </a:rPr>
              <a:t>	VY_22_INOVACE_1_1_9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Číslo </a:t>
            </a:r>
            <a:r>
              <a:rPr lang="cs-CZ" b="1" dirty="0">
                <a:solidFill>
                  <a:schemeClr val="tx1"/>
                </a:solidFill>
              </a:rPr>
              <a:t>projektu: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CZ.1.07/1.5.00/34.0125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Téma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 </a:t>
            </a:r>
            <a:r>
              <a:rPr lang="cs-CZ" dirty="0" smtClean="0">
                <a:solidFill>
                  <a:schemeClr val="tx1"/>
                </a:solidFill>
              </a:rPr>
              <a:t>	</a:t>
            </a:r>
            <a:r>
              <a:rPr lang="cs-CZ" smtClean="0">
                <a:solidFill>
                  <a:schemeClr val="tx1"/>
                </a:solidFill>
              </a:rPr>
              <a:t>	Great Britain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Anotace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DUM</a:t>
            </a:r>
            <a:r>
              <a:rPr lang="cs-CZ" dirty="0">
                <a:solidFill>
                  <a:schemeClr val="tx1"/>
                </a:solidFill>
              </a:rPr>
              <a:t>; Prezentace slouží </a:t>
            </a:r>
            <a:r>
              <a:rPr lang="cs-CZ">
                <a:solidFill>
                  <a:schemeClr val="tx1"/>
                </a:solidFill>
              </a:rPr>
              <a:t>k </a:t>
            </a:r>
            <a:r>
              <a:rPr lang="cs-CZ" smtClean="0">
                <a:solidFill>
                  <a:schemeClr val="tx1"/>
                </a:solidFill>
              </a:rPr>
              <a:t>obrazové ilustraci výkladu učitele na téma Great Britain. </a:t>
            </a:r>
            <a:r>
              <a:rPr lang="cs-CZ" dirty="0">
                <a:solidFill>
                  <a:schemeClr val="tx1"/>
                </a:solidFill>
              </a:rPr>
              <a:t>Žáci si interaktivně, ústně i </a:t>
            </a:r>
            <a:r>
              <a:rPr lang="cs-CZ">
                <a:solidFill>
                  <a:schemeClr val="tx1"/>
                </a:solidFill>
              </a:rPr>
              <a:t>písemně </a:t>
            </a:r>
            <a:r>
              <a:rPr lang="cs-CZ" smtClean="0">
                <a:solidFill>
                  <a:schemeClr val="tx1"/>
                </a:solidFill>
              </a:rPr>
              <a:t>osvojují </a:t>
            </a:r>
            <a:r>
              <a:rPr lang="cs-CZ" dirty="0">
                <a:solidFill>
                  <a:schemeClr val="tx1"/>
                </a:solidFill>
              </a:rPr>
              <a:t>učivo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7078251" cy="17281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4752528" cy="11430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cs-CZ" smtClean="0"/>
              <a:t>Northern Ireland</a:t>
            </a:r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96880"/>
            <a:ext cx="1863000" cy="24840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17" y="2348880"/>
            <a:ext cx="3236307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2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943575"/>
          </a:xfrm>
        </p:spPr>
        <p:txBody>
          <a:bodyPr>
            <a:normAutofit/>
          </a:bodyPr>
          <a:lstStyle/>
          <a:p>
            <a:r>
              <a:rPr lang="cs-CZ" sz="6600" b="1" smtClean="0">
                <a:solidFill>
                  <a:srgbClr val="FF0000"/>
                </a:solidFill>
              </a:rPr>
              <a:t>T</a:t>
            </a:r>
            <a:r>
              <a:rPr lang="cs-CZ" sz="6600" b="1" smtClean="0">
                <a:solidFill>
                  <a:srgbClr val="0070C0"/>
                </a:solidFill>
              </a:rPr>
              <a:t>H</a:t>
            </a:r>
            <a:r>
              <a:rPr lang="cs-CZ" sz="6600" b="1" smtClean="0">
                <a:solidFill>
                  <a:srgbClr val="FF0000"/>
                </a:solidFill>
              </a:rPr>
              <a:t>E </a:t>
            </a:r>
            <a:r>
              <a:rPr lang="cs-CZ" sz="6600" b="1" smtClean="0">
                <a:solidFill>
                  <a:srgbClr val="0070C0"/>
                </a:solidFill>
              </a:rPr>
              <a:t>E</a:t>
            </a:r>
            <a:r>
              <a:rPr lang="cs-CZ" sz="6600" b="1" smtClean="0">
                <a:solidFill>
                  <a:srgbClr val="FF0000"/>
                </a:solidFill>
              </a:rPr>
              <a:t>N</a:t>
            </a:r>
            <a:r>
              <a:rPr lang="cs-CZ" sz="6600" b="1" smtClean="0">
                <a:solidFill>
                  <a:srgbClr val="0070C0"/>
                </a:solidFill>
              </a:rPr>
              <a:t>D</a:t>
            </a:r>
            <a:endParaRPr lang="cs-CZ" sz="6600" b="1">
              <a:solidFill>
                <a:srgbClr val="0070C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3429000"/>
            <a:ext cx="8229600" cy="5966123"/>
          </a:xfrm>
        </p:spPr>
        <p:txBody>
          <a:bodyPr/>
          <a:lstStyle/>
          <a:p>
            <a:pPr marL="0" indent="0">
              <a:buNone/>
            </a:pPr>
            <a:r>
              <a:rPr lang="cs-CZ"/>
              <a:t>Zpracovala: Mgr. Dagmar Andrysová</a:t>
            </a:r>
            <a:br>
              <a:rPr lang="cs-CZ"/>
            </a:br>
            <a:r>
              <a:rPr lang="cs-CZ"/>
              <a:t/>
            </a:r>
            <a:br>
              <a:rPr lang="cs-CZ"/>
            </a:br>
            <a:r>
              <a:rPr lang="cs-CZ"/>
              <a:t>Zdroje: </a:t>
            </a:r>
            <a:r>
              <a:rPr lang="cs-CZ" smtClean="0"/>
              <a:t>wikimedia commons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85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smtClean="0"/>
              <a:t>GREAT BRITAIN</a:t>
            </a:r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54" y="1600200"/>
            <a:ext cx="6044691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cs-CZ" smtClean="0"/>
              <a:t>FLAG – THE UNION JACK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4038600" cy="2019300"/>
          </a:xfrm>
          <a:ln>
            <a:solidFill>
              <a:schemeClr val="tx1"/>
            </a:solidFill>
          </a:ln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096" y="4352750"/>
            <a:ext cx="2700000" cy="1620000"/>
          </a:xfr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04864"/>
            <a:ext cx="2640000" cy="158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65104"/>
            <a:ext cx="2820000" cy="169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54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cs-CZ" smtClean="0"/>
              <a:t>COMMONWEALTH OF NATIONS</a:t>
            </a:r>
            <a:br>
              <a:rPr lang="cs-CZ" smtClean="0"/>
            </a:br>
            <a:r>
              <a:rPr lang="cs-CZ" smtClean="0"/>
              <a:t>(English speaking countries)</a:t>
            </a:r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42" y="1600200"/>
            <a:ext cx="6126515" cy="4525963"/>
          </a:xfrm>
        </p:spPr>
      </p:pic>
    </p:spTree>
    <p:extLst>
      <p:ext uri="{BB962C8B-B14F-4D97-AF65-F5344CB8AC3E}">
        <p14:creationId xmlns:p14="http://schemas.microsoft.com/office/powerpoint/2010/main" val="159066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mtClean="0"/>
              <a:t>PLACES OF INTEREST</a:t>
            </a:r>
            <a:br>
              <a:rPr lang="cs-CZ" smtClean="0"/>
            </a:br>
            <a:r>
              <a:rPr lang="cs-CZ" smtClean="0"/>
              <a:t>England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r>
              <a:rPr lang="cs-CZ" smtClean="0"/>
              <a:t>White cliffs of Dover</a:t>
            </a:r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r>
              <a:rPr lang="cs-CZ" smtClean="0"/>
              <a:t>Stonehenge</a:t>
            </a:r>
            <a:endParaRPr lang="cs-CZ" dirty="0" smtClean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278624" cy="16920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05064"/>
            <a:ext cx="297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/>
          <a:lstStyle/>
          <a:p>
            <a:pPr marL="0" indent="0">
              <a:buNone/>
            </a:pPr>
            <a:endParaRPr lang="cs-CZ" smtClean="0"/>
          </a:p>
          <a:p>
            <a:pPr>
              <a:buFont typeface="Wingdings" pitchFamily="2" charset="2"/>
              <a:buChar char="Ø"/>
            </a:pPr>
            <a:r>
              <a:rPr lang="cs-CZ" smtClean="0"/>
              <a:t>Canterbury Cathedral</a:t>
            </a:r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r>
              <a:rPr lang="cs-CZ" smtClean="0"/>
              <a:t>Brighton Royal Pavilion</a:t>
            </a:r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r>
              <a:rPr lang="cs-CZ" smtClean="0"/>
              <a:t>Lake Windermere</a:t>
            </a:r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5" name="Zástupný symbol pro obsah 2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13" y="836712"/>
            <a:ext cx="1878276" cy="1440000"/>
          </a:xfr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025" y="2420888"/>
            <a:ext cx="4127378" cy="1620000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03" y="4149080"/>
            <a:ext cx="2352000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4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43346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r>
              <a:rPr lang="cs-CZ" smtClean="0"/>
              <a:t>Windsor Castle</a:t>
            </a:r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r>
              <a:rPr lang="cs-CZ" smtClean="0"/>
              <a:t>Hadrian´s Wall</a:t>
            </a:r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3412316" cy="1800000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12976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3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88910" y="332656"/>
            <a:ext cx="4936956" cy="936104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cs-CZ" smtClean="0"/>
              <a:t>Scotland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72" y="1772816"/>
            <a:ext cx="2352000" cy="176400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864" y="1484784"/>
            <a:ext cx="2187000" cy="2916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2435352" cy="182575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88" y="4581128"/>
            <a:ext cx="1797000" cy="180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6" y="4221088"/>
            <a:ext cx="2608296" cy="1728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3933056"/>
            <a:ext cx="238508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3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00696" y="274638"/>
            <a:ext cx="3771504" cy="11430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cs-CZ" smtClean="0"/>
              <a:t>Wales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31" y="1844824"/>
            <a:ext cx="2400000" cy="1440000"/>
          </a:xfrm>
          <a:ln>
            <a:solidFill>
              <a:srgbClr val="00B05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09161"/>
            <a:ext cx="2286000" cy="304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33161"/>
            <a:ext cx="307991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6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56</Words>
  <Application>Microsoft Office PowerPoint</Application>
  <PresentationFormat>Předvádění na obrazovce (4:3)</PresentationFormat>
  <Paragraphs>51</Paragraphs>
  <Slides>11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Prezentace aplikace PowerPoint</vt:lpstr>
      <vt:lpstr>GREAT BRITAIN</vt:lpstr>
      <vt:lpstr>FLAG – THE UNION JACK</vt:lpstr>
      <vt:lpstr>COMMONWEALTH OF NATIONS (English speaking countries)</vt:lpstr>
      <vt:lpstr>PLACES OF INTEREST England</vt:lpstr>
      <vt:lpstr>Prezentace aplikace PowerPoint</vt:lpstr>
      <vt:lpstr>Prezentace aplikace PowerPoint</vt:lpstr>
      <vt:lpstr>Scotland</vt:lpstr>
      <vt:lpstr>Wales</vt:lpstr>
      <vt:lpstr>Northern Ireland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Tomáš Řežáb</dc:creator>
  <cp:lastModifiedBy>Andrysová Dagmar</cp:lastModifiedBy>
  <cp:revision>17</cp:revision>
  <dcterms:created xsi:type="dcterms:W3CDTF">2012-04-12T06:14:10Z</dcterms:created>
  <dcterms:modified xsi:type="dcterms:W3CDTF">2012-08-29T09:59:42Z</dcterms:modified>
</cp:coreProperties>
</file>