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6" r:id="rId19"/>
    <p:sldId id="275" r:id="rId20"/>
    <p:sldId id="27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920880" cy="4608512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Název školy: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Střední </a:t>
            </a:r>
            <a:r>
              <a:rPr lang="cs-CZ" dirty="0">
                <a:solidFill>
                  <a:schemeClr val="tx1"/>
                </a:solidFill>
              </a:rPr>
              <a:t>průmyslová škola, Ostrava - Vítkovice, </a:t>
            </a:r>
            <a:r>
              <a:rPr lang="cs-CZ" dirty="0" smtClean="0">
                <a:solidFill>
                  <a:schemeClr val="tx1"/>
                </a:solidFill>
              </a:rPr>
              <a:t>	příspěvková </a:t>
            </a: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Mgr. Pavlína Hůrková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4. 8. 2012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Název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VY_22_INOVACE_ 1.1.7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Číslo </a:t>
            </a:r>
            <a:r>
              <a:rPr lang="cs-CZ" b="1" dirty="0">
                <a:solidFill>
                  <a:schemeClr val="tx1"/>
                </a:solidFill>
              </a:rPr>
              <a:t>projektu: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CZ.1.07/1.5.00/34.0125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Téma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		Ostrava </a:t>
            </a:r>
            <a:r>
              <a:rPr lang="en-GB" dirty="0" smtClean="0">
                <a:solidFill>
                  <a:schemeClr val="tx1"/>
                </a:solidFill>
              </a:rPr>
              <a:t>and Surroundings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Anotace</a:t>
            </a:r>
            <a:r>
              <a:rPr lang="cs-CZ" dirty="0" smtClean="0">
                <a:solidFill>
                  <a:schemeClr val="tx1"/>
                </a:solidFill>
              </a:rPr>
              <a:t>:                  Materiál slouží k ilustraci výkladu učitele k probíranému 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tématu.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078251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THE BESKYDY MOUNTAINS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038600" cy="3024336"/>
          </a:xfrm>
        </p:spPr>
      </p:pic>
    </p:spTree>
    <p:extLst>
      <p:ext uri="{BB962C8B-B14F-4D97-AF65-F5344CB8AC3E}">
        <p14:creationId xmlns="" xmlns:p14="http://schemas.microsoft.com/office/powerpoint/2010/main" val="23955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THE BESKYDY MOUNTAINS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810000" cy="2857500"/>
          </a:xfrm>
        </p:spPr>
      </p:pic>
    </p:spTree>
    <p:extLst>
      <p:ext uri="{BB962C8B-B14F-4D97-AF65-F5344CB8AC3E}">
        <p14:creationId xmlns="" xmlns:p14="http://schemas.microsoft.com/office/powerpoint/2010/main" val="25001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THE JESENÍKY MOUNTAINS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3900"/>
            <a:ext cx="4038600" cy="215856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2072"/>
            <a:ext cx="4038600" cy="3022219"/>
          </a:xfrm>
        </p:spPr>
      </p:pic>
    </p:spTree>
    <p:extLst>
      <p:ext uri="{BB962C8B-B14F-4D97-AF65-F5344CB8AC3E}">
        <p14:creationId xmlns="" xmlns:p14="http://schemas.microsoft.com/office/powerpoint/2010/main" val="32778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HAVÍŘOV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81956"/>
            <a:ext cx="6096000" cy="4362450"/>
          </a:xfrm>
        </p:spPr>
      </p:pic>
    </p:spTree>
    <p:extLst>
      <p:ext uri="{BB962C8B-B14F-4D97-AF65-F5344CB8AC3E}">
        <p14:creationId xmlns="" xmlns:p14="http://schemas.microsoft.com/office/powerpoint/2010/main" val="5057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NOVÝ JIČÍN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048672" cy="3739903"/>
          </a:xfrm>
        </p:spPr>
      </p:pic>
    </p:spTree>
    <p:extLst>
      <p:ext uri="{BB962C8B-B14F-4D97-AF65-F5344CB8AC3E}">
        <p14:creationId xmlns="" xmlns:p14="http://schemas.microsoft.com/office/powerpoint/2010/main" val="37694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OPAVA	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960440" cy="324036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0928"/>
            <a:ext cx="3295650" cy="3333750"/>
          </a:xfrm>
        </p:spPr>
      </p:pic>
    </p:spTree>
    <p:extLst>
      <p:ext uri="{BB962C8B-B14F-4D97-AF65-F5344CB8AC3E}">
        <p14:creationId xmlns="" xmlns:p14="http://schemas.microsoft.com/office/powerpoint/2010/main" val="16055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HRADEC NAD MORAVICÍ 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696744" cy="4392488"/>
          </a:xfrm>
        </p:spPr>
      </p:pic>
    </p:spTree>
    <p:extLst>
      <p:ext uri="{BB962C8B-B14F-4D97-AF65-F5344CB8AC3E}">
        <p14:creationId xmlns="" xmlns:p14="http://schemas.microsoft.com/office/powerpoint/2010/main" val="1845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HUKVALDY 	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038600" cy="2685496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60"/>
            <a:ext cx="3672408" cy="2694831"/>
          </a:xfrm>
        </p:spPr>
      </p:pic>
    </p:spTree>
    <p:extLst>
      <p:ext uri="{BB962C8B-B14F-4D97-AF65-F5344CB8AC3E}">
        <p14:creationId xmlns="" xmlns:p14="http://schemas.microsoft.com/office/powerpoint/2010/main" val="33862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ŠTRAMBERK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3959349" cy="295232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4038600" cy="2679570"/>
          </a:xfrm>
        </p:spPr>
      </p:pic>
    </p:spTree>
    <p:extLst>
      <p:ext uri="{BB962C8B-B14F-4D97-AF65-F5344CB8AC3E}">
        <p14:creationId xmlns="" xmlns:p14="http://schemas.microsoft.com/office/powerpoint/2010/main" val="4238525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JISTEBNÍK 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02" y="1600200"/>
            <a:ext cx="6778796" cy="4525963"/>
          </a:xfrm>
        </p:spPr>
      </p:pic>
    </p:spTree>
    <p:extLst>
      <p:ext uri="{BB962C8B-B14F-4D97-AF65-F5344CB8AC3E}">
        <p14:creationId xmlns="" xmlns:p14="http://schemas.microsoft.com/office/powerpoint/2010/main" val="25690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r>
              <a:rPr lang="cs-CZ" b="1" u="sng" dirty="0" smtClean="0">
                <a:solidFill>
                  <a:schemeClr val="accent1">
                    <a:lumMod val="75000"/>
                  </a:schemeClr>
                </a:solidFill>
              </a:rPr>
              <a:t>OSTRAVA AND SURROUNDINGS</a:t>
            </a:r>
            <a:endParaRPr lang="cs-CZ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</a:rPr>
              <a:t>OSTRAVA A OKOLÍ</a:t>
            </a:r>
            <a:endParaRPr lang="cs-CZ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1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Děkuji za pozornost.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Zpracovala Mgr. Pavlína Hůrková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u="sng" dirty="0" smtClean="0"/>
              <a:t>Zdroje</a:t>
            </a:r>
            <a:r>
              <a:rPr lang="cs-CZ" dirty="0" smtClean="0"/>
              <a:t>: </a:t>
            </a:r>
            <a:r>
              <a:rPr lang="en-GB" dirty="0" smtClean="0"/>
              <a:t>Wikimedia Commons.com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OSTRAVA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3" y="1600200"/>
            <a:ext cx="3803254" cy="4525963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161"/>
            <a:ext cx="4038600" cy="1022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OSTRAVA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4038600" cy="321868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61940"/>
            <a:ext cx="4038600" cy="3202483"/>
          </a:xfrm>
        </p:spPr>
      </p:pic>
    </p:spTree>
    <p:extLst>
      <p:ext uri="{BB962C8B-B14F-4D97-AF65-F5344CB8AC3E}">
        <p14:creationId xmlns="" xmlns:p14="http://schemas.microsoft.com/office/powerpoint/2010/main" val="42840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OSTRAVA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038600" cy="3000251"/>
          </a:xfrm>
        </p:spPr>
      </p:pic>
    </p:spTree>
    <p:extLst>
      <p:ext uri="{BB962C8B-B14F-4D97-AF65-F5344CB8AC3E}">
        <p14:creationId xmlns="" xmlns:p14="http://schemas.microsoft.com/office/powerpoint/2010/main" val="26307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OSTRAVA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020"/>
            <a:ext cx="4038600" cy="269432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77" y="1600200"/>
            <a:ext cx="3451046" cy="4525963"/>
          </a:xfrm>
        </p:spPr>
      </p:pic>
    </p:spTree>
    <p:extLst>
      <p:ext uri="{BB962C8B-B14F-4D97-AF65-F5344CB8AC3E}">
        <p14:creationId xmlns="" xmlns:p14="http://schemas.microsoft.com/office/powerpoint/2010/main" val="6732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OSTRAVA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4298"/>
            <a:ext cx="4038600" cy="267776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038600" cy="2617012"/>
          </a:xfrm>
        </p:spPr>
      </p:pic>
    </p:spTree>
    <p:extLst>
      <p:ext uri="{BB962C8B-B14F-4D97-AF65-F5344CB8AC3E}">
        <p14:creationId xmlns="" xmlns:p14="http://schemas.microsoft.com/office/powerpoint/2010/main" val="29928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OSTRAVA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3816424" cy="3024336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2896"/>
            <a:ext cx="3456384" cy="2952328"/>
          </a:xfrm>
        </p:spPr>
      </p:pic>
    </p:spTree>
    <p:extLst>
      <p:ext uri="{BB962C8B-B14F-4D97-AF65-F5344CB8AC3E}">
        <p14:creationId xmlns="" xmlns:p14="http://schemas.microsoft.com/office/powerpoint/2010/main" val="34840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OSTRAVA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5686"/>
            <a:ext cx="4038600" cy="2274990"/>
          </a:xfrm>
        </p:spPr>
      </p:pic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5977"/>
            <a:ext cx="4038600" cy="2694409"/>
          </a:xfrm>
        </p:spPr>
      </p:pic>
    </p:spTree>
    <p:extLst>
      <p:ext uri="{BB962C8B-B14F-4D97-AF65-F5344CB8AC3E}">
        <p14:creationId xmlns="" xmlns:p14="http://schemas.microsoft.com/office/powerpoint/2010/main" val="6369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56</Words>
  <Application>Microsoft Office PowerPoint</Application>
  <PresentationFormat>Předvádění na obrazovce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OSTRAVA AND SURROUNDINGS</vt:lpstr>
      <vt:lpstr>OSTRAVA</vt:lpstr>
      <vt:lpstr>OSTRAVA</vt:lpstr>
      <vt:lpstr>OSTRAVA</vt:lpstr>
      <vt:lpstr>OSTRAVA</vt:lpstr>
      <vt:lpstr>OSTRAVA</vt:lpstr>
      <vt:lpstr>OSTRAVA</vt:lpstr>
      <vt:lpstr>OSTRAVA</vt:lpstr>
      <vt:lpstr>THE BESKYDY MOUNTAINS</vt:lpstr>
      <vt:lpstr>THE BESKYDY MOUNTAINS</vt:lpstr>
      <vt:lpstr>THE JESENÍKY MOUNTAINS</vt:lpstr>
      <vt:lpstr>HAVÍŘOV</vt:lpstr>
      <vt:lpstr>NOVÝ JIČÍN</vt:lpstr>
      <vt:lpstr>OPAVA </vt:lpstr>
      <vt:lpstr>HRADEC NAD MORAVICÍ </vt:lpstr>
      <vt:lpstr>HUKVALDY  </vt:lpstr>
      <vt:lpstr>ŠTRAMBERK</vt:lpstr>
      <vt:lpstr>JISTEBNÍK 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Řežáb</dc:creator>
  <cp:lastModifiedBy>hur</cp:lastModifiedBy>
  <cp:revision>16</cp:revision>
  <dcterms:created xsi:type="dcterms:W3CDTF">2012-04-12T06:14:10Z</dcterms:created>
  <dcterms:modified xsi:type="dcterms:W3CDTF">2012-08-29T08:32:19Z</dcterms:modified>
</cp:coreProperties>
</file>