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17A4-54F9-4542-8DB7-24C96D86B71B}" type="datetimeFigureOut">
              <a:rPr lang="cs-CZ" smtClean="0"/>
              <a:t>30.8.2012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08370-934A-4316-9D7D-14CB06EB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3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3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77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30.8.2012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30.8.2012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30.8.2012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30.8.2012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30.8.2012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30.8.2012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30.8.2012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30.8.2012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30.8.2012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30.8.2012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30.8.2012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8335-C54E-424B-B374-AF6252800E74}" type="datetimeFigureOut">
              <a:rPr lang="cs-CZ" smtClean="0"/>
              <a:t>30.8.2012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920880" cy="4608512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Mgr. Dagmar </a:t>
            </a:r>
            <a:r>
              <a:rPr lang="cs-CZ" dirty="0" err="1" smtClean="0">
                <a:solidFill>
                  <a:schemeClr val="tx1"/>
                </a:solidFill>
              </a:rPr>
              <a:t>Andrysová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smtClean="0">
                <a:solidFill>
                  <a:schemeClr val="tx1"/>
                </a:solidFill>
              </a:rPr>
              <a:t>	</a:t>
            </a:r>
            <a:r>
              <a:rPr lang="cs-CZ" smtClean="0">
                <a:solidFill>
                  <a:schemeClr val="tx1"/>
                </a:solidFill>
              </a:rPr>
              <a:t>22.8.2012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smtClean="0">
                <a:solidFill>
                  <a:schemeClr val="tx1"/>
                </a:solidFill>
              </a:rPr>
              <a:t>	</a:t>
            </a:r>
            <a:r>
              <a:rPr lang="cs-CZ" smtClean="0">
                <a:solidFill>
                  <a:schemeClr val="tx1"/>
                </a:solidFill>
              </a:rPr>
              <a:t>VY_22_INOVACE_1_1_5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CZ.1.07/1.5.00/34.0125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smtClean="0">
                <a:solidFill>
                  <a:schemeClr val="tx1"/>
                </a:solidFill>
              </a:rPr>
              <a:t>	</a:t>
            </a:r>
            <a:r>
              <a:rPr lang="cs-CZ" smtClean="0">
                <a:solidFill>
                  <a:schemeClr val="tx1"/>
                </a:solidFill>
              </a:rPr>
              <a:t>Prague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DUM</a:t>
            </a:r>
            <a:r>
              <a:rPr lang="cs-CZ" dirty="0">
                <a:solidFill>
                  <a:schemeClr val="tx1"/>
                </a:solidFill>
              </a:rPr>
              <a:t>; Prezentace slouží </a:t>
            </a:r>
            <a:r>
              <a:rPr lang="cs-CZ">
                <a:solidFill>
                  <a:schemeClr val="tx1"/>
                </a:solidFill>
              </a:rPr>
              <a:t>k </a:t>
            </a:r>
            <a:r>
              <a:rPr lang="cs-CZ" smtClean="0">
                <a:solidFill>
                  <a:schemeClr val="tx1"/>
                </a:solidFill>
              </a:rPr>
              <a:t>obrazové ilustraci výkladu učitele na téma </a:t>
            </a:r>
            <a:r>
              <a:rPr lang="cs-CZ" smtClean="0">
                <a:solidFill>
                  <a:schemeClr val="tx1"/>
                </a:solidFill>
              </a:rPr>
              <a:t>Prague</a:t>
            </a:r>
            <a:r>
              <a:rPr lang="cs-CZ" smtClean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Žáci si interaktivně, ústně i </a:t>
            </a:r>
            <a:r>
              <a:rPr lang="cs-CZ">
                <a:solidFill>
                  <a:schemeClr val="tx1"/>
                </a:solidFill>
              </a:rPr>
              <a:t>písemně </a:t>
            </a:r>
            <a:r>
              <a:rPr lang="cs-CZ" smtClean="0">
                <a:solidFill>
                  <a:schemeClr val="tx1"/>
                </a:solidFill>
              </a:rPr>
              <a:t>osvojují </a:t>
            </a:r>
            <a:r>
              <a:rPr lang="cs-CZ" dirty="0">
                <a:solidFill>
                  <a:schemeClr val="tx1"/>
                </a:solidFill>
              </a:rPr>
              <a:t>učivo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7078251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3672408" cy="106613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cs-CZ" smtClean="0"/>
              <a:t>Transport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3821037" cy="2988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0" y="1988840"/>
            <a:ext cx="499200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3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cs-CZ" sz="6600" b="1" smtClean="0">
                <a:solidFill>
                  <a:srgbClr val="002060"/>
                </a:solidFill>
              </a:rPr>
              <a:t>THE END</a:t>
            </a:r>
            <a:endParaRPr lang="cs-CZ" sz="6600" b="1">
              <a:solidFill>
                <a:srgbClr val="00206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smtClean="0"/>
              <a:t>Zpracovala: Mgr. Dagmar Andrysová</a:t>
            </a:r>
          </a:p>
          <a:p>
            <a:pPr algn="l"/>
            <a:r>
              <a:rPr lang="cs-CZ" smtClean="0"/>
              <a:t>Zdroje: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3449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6000" b="1" smtClean="0"/>
              <a:t>PRAGUE</a:t>
            </a:r>
            <a:endParaRPr lang="cs-CZ" sz="6000" b="1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816000" cy="5112000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56" y="1484784"/>
            <a:ext cx="2691607" cy="15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mtClean="0"/>
              <a:t>History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08" y="3661742"/>
            <a:ext cx="1805940" cy="27386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4" y="1484784"/>
            <a:ext cx="2258748" cy="212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86" y="1470917"/>
            <a:ext cx="2934038" cy="2196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3734924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>
                <a:solidFill>
                  <a:srgbClr val="FF0000"/>
                </a:solidFill>
              </a:rPr>
              <a:t>King Charles IV.</a:t>
            </a:r>
            <a:br>
              <a:rPr lang="cs-CZ" smtClean="0">
                <a:solidFill>
                  <a:srgbClr val="FF0000"/>
                </a:solidFill>
              </a:rPr>
            </a:br>
            <a:r>
              <a:rPr lang="cs-CZ" smtClean="0">
                <a:solidFill>
                  <a:srgbClr val="FF0000"/>
                </a:solidFill>
              </a:rPr>
              <a:t>(14th century)</a:t>
            </a:r>
            <a:endParaRPr lang="cs-CZ">
              <a:solidFill>
                <a:srgbClr val="FF00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3592530" cy="2160000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51" y="1628800"/>
            <a:ext cx="3564072" cy="223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9487"/>
            <a:ext cx="3458162" cy="2304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51" y="4062080"/>
            <a:ext cx="3168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smtClean="0"/>
              <a:t>Places of interest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40" y="1600200"/>
            <a:ext cx="6397120" cy="4525963"/>
          </a:xfrm>
        </p:spPr>
      </p:pic>
    </p:spTree>
    <p:extLst>
      <p:ext uri="{BB962C8B-B14F-4D97-AF65-F5344CB8AC3E}">
        <p14:creationId xmlns:p14="http://schemas.microsoft.com/office/powerpoint/2010/main" val="40178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404663"/>
            <a:ext cx="8229600" cy="72007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07522"/>
            <a:ext cx="4038600" cy="53186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mtClean="0"/>
              <a:t>Old Town Square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Hradčany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42776"/>
            <a:ext cx="2977242" cy="2232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4109140" cy="169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72" y="3906000"/>
            <a:ext cx="393600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Vyšehrad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Václavské náměstí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/>
              <a:t>Zlatá ulička</a:t>
            </a:r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12904"/>
            <a:ext cx="2928000" cy="2196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13" y="1916832"/>
            <a:ext cx="3296049" cy="2196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20" y="4293096"/>
            <a:ext cx="3024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Národní divadlo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/>
              <a:t>Žižkovský vysílač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/>
              <a:t>Tančící dům</a:t>
            </a:r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92696"/>
            <a:ext cx="2926170" cy="2196000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32856"/>
            <a:ext cx="2403000" cy="3204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84984"/>
            <a:ext cx="2069119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Sovovy mlýny</a:t>
            </a:r>
          </a:p>
          <a:p>
            <a:pPr marL="0" indent="0">
              <a:buNone/>
            </a:pPr>
            <a:r>
              <a:rPr lang="cs-CZ" smtClean="0"/>
              <a:t>(řeka Vltava)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Synagoga</a:t>
            </a:r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08720"/>
            <a:ext cx="3540000" cy="2124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84984"/>
            <a:ext cx="3347720" cy="27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57</Words>
  <Application>Microsoft Office PowerPoint</Application>
  <PresentationFormat>Předvádění na obrazovce (4:3)</PresentationFormat>
  <Paragraphs>58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Prezentace aplikace PowerPoint</vt:lpstr>
      <vt:lpstr>PRAGUE</vt:lpstr>
      <vt:lpstr>History</vt:lpstr>
      <vt:lpstr>King Charles IV. (14th century)</vt:lpstr>
      <vt:lpstr>Places of interest</vt:lpstr>
      <vt:lpstr>Prezentace aplikace PowerPoint</vt:lpstr>
      <vt:lpstr>Prezentace aplikace PowerPoint</vt:lpstr>
      <vt:lpstr>Prezentace aplikace PowerPoint</vt:lpstr>
      <vt:lpstr>Prezentace aplikace PowerPoint</vt:lpstr>
      <vt:lpstr>Transport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Andrysová Dagmar</cp:lastModifiedBy>
  <cp:revision>14</cp:revision>
  <dcterms:created xsi:type="dcterms:W3CDTF">2012-04-12T06:14:10Z</dcterms:created>
  <dcterms:modified xsi:type="dcterms:W3CDTF">2012-08-30T07:13:31Z</dcterms:modified>
</cp:coreProperties>
</file>