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DC93A9-5A32-42FC-A374-31D69C00D46C}" type="datetimeFigureOut">
              <a:rPr lang="cs-CZ" smtClean="0"/>
              <a:pPr/>
              <a:t>18.6.2013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521145-54F5-44AA-B8E8-2A324F01E8C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295474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521145-54F5-44AA-B8E8-2A324F01E8C0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5337932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18.6.2013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18.6.2013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18.6.2013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18.6.2013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18.6.2013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18.6.2013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18.6.2013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18.6.2013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18.6.2013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18.6.2013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18.6.2013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1B8335-C54E-424B-B374-AF6252800E74}" type="datetimeFigureOut">
              <a:rPr lang="cs-CZ" smtClean="0"/>
              <a:pPr/>
              <a:t>18.6.2013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1988840"/>
            <a:ext cx="7920880" cy="4608512"/>
          </a:xfrm>
        </p:spPr>
        <p:txBody>
          <a:bodyPr>
            <a:normAutofit fontScale="47500" lnSpcReduction="20000"/>
          </a:bodyPr>
          <a:lstStyle/>
          <a:p>
            <a:endParaRPr lang="cs-CZ" dirty="0"/>
          </a:p>
          <a:p>
            <a:pPr algn="l"/>
            <a:r>
              <a:rPr lang="cs-CZ" b="1" dirty="0">
                <a:solidFill>
                  <a:schemeClr val="tx1"/>
                </a:solidFill>
              </a:rPr>
              <a:t>Název školy: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Střední </a:t>
            </a:r>
            <a:r>
              <a:rPr lang="cs-CZ" dirty="0">
                <a:solidFill>
                  <a:schemeClr val="tx1"/>
                </a:solidFill>
              </a:rPr>
              <a:t>průmyslová škola, Ostrava - Vítkovice, </a:t>
            </a:r>
            <a:r>
              <a:rPr lang="cs-CZ" dirty="0" smtClean="0">
                <a:solidFill>
                  <a:schemeClr val="tx1"/>
                </a:solidFill>
              </a:rPr>
              <a:t>	příspěvková </a:t>
            </a:r>
            <a:r>
              <a:rPr lang="cs-CZ" dirty="0">
                <a:solidFill>
                  <a:schemeClr val="tx1"/>
                </a:solidFill>
              </a:rPr>
              <a:t>organizace</a:t>
            </a: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Autor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Mgr. Pavlína Hůrková 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Datum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15. 8. 2012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Název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VY_22_INOVACE_1.1.31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Číslo </a:t>
            </a:r>
            <a:r>
              <a:rPr lang="cs-CZ" b="1" dirty="0">
                <a:solidFill>
                  <a:schemeClr val="tx1"/>
                </a:solidFill>
              </a:rPr>
              <a:t>projektu: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</a:t>
            </a:r>
            <a:r>
              <a:rPr lang="cs-CZ" dirty="0" smtClean="0">
                <a:solidFill>
                  <a:schemeClr val="tx1"/>
                </a:solidFill>
              </a:rPr>
              <a:t>CZ.1.07/1.5.00/34.0125</a:t>
            </a: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Sada:		1 Reálie</a:t>
            </a:r>
            <a:endParaRPr lang="cs-CZ" dirty="0" smtClean="0">
              <a:solidFill>
                <a:schemeClr val="tx1"/>
              </a:solidFill>
            </a:endParaRPr>
          </a:p>
          <a:p>
            <a:pPr algn="l"/>
            <a:endParaRPr lang="cs-CZ" dirty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Téma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 </a:t>
            </a:r>
            <a:r>
              <a:rPr lang="cs-CZ" dirty="0" smtClean="0">
                <a:solidFill>
                  <a:schemeClr val="tx1"/>
                </a:solidFill>
              </a:rPr>
              <a:t>		</a:t>
            </a:r>
            <a:r>
              <a:rPr lang="en-GB" dirty="0" smtClean="0">
                <a:solidFill>
                  <a:schemeClr val="tx1"/>
                </a:solidFill>
              </a:rPr>
              <a:t>American Literature</a:t>
            </a: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Anotace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Tento materiál slouží k ilustraci výkladu učitele k probíranému tématu.</a:t>
            </a:r>
          </a:p>
          <a:p>
            <a:pPr algn="l"/>
            <a:r>
              <a:rPr lang="cs-CZ" dirty="0" smtClean="0">
                <a:solidFill>
                  <a:schemeClr val="tx1"/>
                </a:solidFill>
              </a:rPr>
              <a:t>Cílová skupina – 3.,4. ročník.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endParaRPr lang="cs-CZ" dirty="0"/>
          </a:p>
        </p:txBody>
      </p:sp>
      <p:pic>
        <p:nvPicPr>
          <p:cNvPr id="1026" name="obrázek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32656"/>
            <a:ext cx="7078251" cy="172819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u="sng" dirty="0" smtClean="0">
                <a:solidFill>
                  <a:schemeClr val="accent3">
                    <a:lumMod val="75000"/>
                  </a:schemeClr>
                </a:solidFill>
              </a:rPr>
              <a:t>Other Authors of 20th </a:t>
            </a:r>
            <a:r>
              <a:rPr lang="cs-CZ" sz="4000" b="1" u="sng" dirty="0" smtClean="0">
                <a:solidFill>
                  <a:schemeClr val="accent3">
                    <a:lumMod val="75000"/>
                  </a:schemeClr>
                </a:solidFill>
              </a:rPr>
              <a:t>C</a:t>
            </a:r>
            <a:r>
              <a:rPr lang="en-GB" sz="4000" b="1" u="sng" dirty="0" err="1" smtClean="0">
                <a:solidFill>
                  <a:schemeClr val="accent3">
                    <a:lumMod val="75000"/>
                  </a:schemeClr>
                </a:solidFill>
              </a:rPr>
              <a:t>entury</a:t>
            </a:r>
            <a:endParaRPr lang="en-GB" sz="4000" b="1" u="sng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en-GB" b="1" dirty="0" smtClean="0">
                <a:solidFill>
                  <a:srgbClr val="FF0000"/>
                </a:solidFill>
              </a:rPr>
              <a:t>Jerome David Salinger </a:t>
            </a:r>
            <a:r>
              <a:rPr lang="en-GB" b="1" i="1" dirty="0" smtClean="0">
                <a:solidFill>
                  <a:schemeClr val="accent1"/>
                </a:solidFill>
              </a:rPr>
              <a:t>(The Catcher in the Rye)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Norman Mailer </a:t>
            </a:r>
            <a:r>
              <a:rPr lang="en-GB" b="1" i="1" dirty="0" smtClean="0">
                <a:solidFill>
                  <a:schemeClr val="accent1"/>
                </a:solidFill>
              </a:rPr>
              <a:t>(The Naked and Dead)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William Styron </a:t>
            </a:r>
            <a:r>
              <a:rPr lang="en-GB" b="1" i="1" dirty="0" smtClean="0">
                <a:solidFill>
                  <a:schemeClr val="accent1"/>
                </a:solidFill>
              </a:rPr>
              <a:t>(Sophie‘s Choice)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Joseph Heller </a:t>
            </a:r>
            <a:r>
              <a:rPr lang="en-GB" b="1" i="1" dirty="0" smtClean="0">
                <a:solidFill>
                  <a:schemeClr val="accent1"/>
                </a:solidFill>
              </a:rPr>
              <a:t>(Catch-22)</a:t>
            </a:r>
          </a:p>
          <a:p>
            <a:endParaRPr lang="en-GB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4199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>
                <a:solidFill>
                  <a:schemeClr val="accent3">
                    <a:lumMod val="75000"/>
                  </a:schemeClr>
                </a:solidFill>
              </a:rPr>
              <a:t>The Beat Generation</a:t>
            </a:r>
            <a:endParaRPr lang="en-GB" b="1" u="sng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these writers focused on individualism as the supreme human goal and denounced the life of </a:t>
            </a:r>
            <a:r>
              <a:rPr lang="cs-CZ" dirty="0" smtClean="0"/>
              <a:t>m</a:t>
            </a:r>
            <a:r>
              <a:rPr lang="en-GB" dirty="0" err="1" smtClean="0"/>
              <a:t>iddle</a:t>
            </a:r>
            <a:r>
              <a:rPr lang="en-GB" dirty="0" smtClean="0"/>
              <a:t>-class Americans</a:t>
            </a:r>
            <a:r>
              <a:rPr lang="cs-CZ" dirty="0" smtClean="0"/>
              <a:t> </a:t>
            </a:r>
            <a:r>
              <a:rPr lang="en-GB" dirty="0" smtClean="0"/>
              <a:t>as morally decadent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Allen Ginsberg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Lawrence </a:t>
            </a:r>
            <a:r>
              <a:rPr lang="en-GB" b="1" dirty="0" err="1" smtClean="0">
                <a:solidFill>
                  <a:srgbClr val="FF0000"/>
                </a:solidFill>
              </a:rPr>
              <a:t>Ferlinghetti</a:t>
            </a:r>
            <a:endParaRPr lang="en-GB" b="1" dirty="0" smtClean="0">
              <a:solidFill>
                <a:srgbClr val="FF0000"/>
              </a:solidFill>
            </a:endParaRPr>
          </a:p>
          <a:p>
            <a:r>
              <a:rPr lang="en-GB" b="1" dirty="0" smtClean="0">
                <a:solidFill>
                  <a:srgbClr val="FF0000"/>
                </a:solidFill>
              </a:rPr>
              <a:t>Jack Kerouac </a:t>
            </a:r>
            <a:r>
              <a:rPr lang="en-GB" b="1" i="1" dirty="0" smtClean="0">
                <a:solidFill>
                  <a:schemeClr val="accent1"/>
                </a:solidFill>
              </a:rPr>
              <a:t>(On the Road)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912447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dirty="0" smtClean="0"/>
              <a:t>Děkuji za pozornost.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400" dirty="0" smtClean="0"/>
              <a:t>Zpracovala Mgr. Pavlína Hůrková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2400" u="sng" dirty="0" smtClean="0"/>
              <a:t>Zdroje:</a:t>
            </a:r>
          </a:p>
          <a:p>
            <a:pPr>
              <a:buNone/>
            </a:pPr>
            <a:r>
              <a:rPr lang="cs-CZ" sz="2400" dirty="0" err="1" smtClean="0"/>
              <a:t>Belán</a:t>
            </a:r>
            <a:r>
              <a:rPr lang="cs-CZ" sz="2400" dirty="0" smtClean="0"/>
              <a:t>, J.: Odmaturuj z anglického jazyka. </a:t>
            </a:r>
            <a:r>
              <a:rPr lang="cs-CZ" sz="2400" dirty="0" err="1" smtClean="0"/>
              <a:t>Didaktis</a:t>
            </a:r>
            <a:r>
              <a:rPr lang="cs-CZ" sz="2400" dirty="0" smtClean="0"/>
              <a:t>, 2005.</a:t>
            </a:r>
          </a:p>
          <a:p>
            <a:pPr>
              <a:buNone/>
            </a:pPr>
            <a:r>
              <a:rPr lang="cs-CZ" sz="2400" dirty="0" smtClean="0"/>
              <a:t>Matoušková, K., Faktorová, B.: Maturita. Fragment, 2007.</a:t>
            </a:r>
            <a:endParaRPr lang="cs-CZ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6000" b="1" u="sng" dirty="0" smtClean="0">
                <a:solidFill>
                  <a:schemeClr val="accent3">
                    <a:lumMod val="75000"/>
                  </a:schemeClr>
                </a:solidFill>
              </a:rPr>
              <a:t>AMERICAN LITERATURE</a:t>
            </a:r>
            <a:endParaRPr lang="cs-CZ" sz="6000" b="1" u="sng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4400" b="1" dirty="0" smtClean="0">
                <a:solidFill>
                  <a:schemeClr val="accent3">
                    <a:lumMod val="75000"/>
                  </a:schemeClr>
                </a:solidFill>
              </a:rPr>
              <a:t>AMERICKÁ LITERATURA</a:t>
            </a:r>
            <a:endParaRPr lang="cs-CZ" sz="44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58531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Autofit/>
          </a:bodyPr>
          <a:lstStyle/>
          <a:p>
            <a:r>
              <a:rPr lang="en-GB" sz="4000" b="1" u="sng" dirty="0" smtClean="0">
                <a:solidFill>
                  <a:schemeClr val="accent3">
                    <a:lumMod val="75000"/>
                  </a:schemeClr>
                </a:solidFill>
              </a:rPr>
              <a:t>Colonial and Revolutionary Literature</a:t>
            </a:r>
            <a:endParaRPr lang="en-GB" sz="4000" b="1" u="sng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r>
              <a:rPr lang="en-GB" dirty="0" smtClean="0"/>
              <a:t>historical essays, religious prose and poetry, biographies, songs, ballads, political prose and poetry…….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169940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u="sng" dirty="0" smtClean="0">
                <a:solidFill>
                  <a:schemeClr val="accent3">
                    <a:lumMod val="75000"/>
                  </a:schemeClr>
                </a:solidFill>
              </a:rPr>
              <a:t>19th Century Literature</a:t>
            </a:r>
            <a:endParaRPr lang="en-GB" sz="4000" b="1" u="sng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romanticism in America was connected with nationalism, a new spiritual era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James </a:t>
            </a:r>
            <a:r>
              <a:rPr lang="en-GB" b="1" dirty="0" err="1" smtClean="0">
                <a:solidFill>
                  <a:srgbClr val="FF0000"/>
                </a:solidFill>
              </a:rPr>
              <a:t>Fenimore</a:t>
            </a:r>
            <a:r>
              <a:rPr lang="en-GB" b="1" dirty="0" smtClean="0">
                <a:solidFill>
                  <a:srgbClr val="FF0000"/>
                </a:solidFill>
              </a:rPr>
              <a:t> Cooper – </a:t>
            </a:r>
            <a:r>
              <a:rPr lang="en-GB" dirty="0" smtClean="0">
                <a:solidFill>
                  <a:srgbClr val="C00000"/>
                </a:solidFill>
              </a:rPr>
              <a:t>Indian novels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Herman Melville </a:t>
            </a:r>
            <a:r>
              <a:rPr lang="en-GB" b="1" i="1" dirty="0" smtClean="0">
                <a:solidFill>
                  <a:schemeClr val="accent1"/>
                </a:solidFill>
              </a:rPr>
              <a:t>(Moby Dick)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Walt Whitman </a:t>
            </a:r>
            <a:r>
              <a:rPr lang="en-GB" b="1" i="1" dirty="0" smtClean="0">
                <a:solidFill>
                  <a:schemeClr val="accent1"/>
                </a:solidFill>
              </a:rPr>
              <a:t>(Leaves of Grass)</a:t>
            </a:r>
            <a:endParaRPr lang="en-GB" dirty="0" smtClean="0">
              <a:solidFill>
                <a:schemeClr val="accent1"/>
              </a:solidFill>
            </a:endParaRPr>
          </a:p>
          <a:p>
            <a:r>
              <a:rPr lang="en-GB" b="1" dirty="0" smtClean="0">
                <a:solidFill>
                  <a:srgbClr val="FF0000"/>
                </a:solidFill>
              </a:rPr>
              <a:t>Edgar Allan Poe </a:t>
            </a:r>
            <a:r>
              <a:rPr lang="en-GB" b="1" i="1" dirty="0" smtClean="0">
                <a:solidFill>
                  <a:schemeClr val="accent1"/>
                </a:solidFill>
              </a:rPr>
              <a:t>(The Raven, The Black Cat,  The Pit and the Pendulum)</a:t>
            </a:r>
            <a:endParaRPr lang="en-GB" b="1" i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569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u="sng" dirty="0" smtClean="0">
                <a:solidFill>
                  <a:schemeClr val="accent3">
                    <a:lumMod val="75000"/>
                  </a:schemeClr>
                </a:solidFill>
              </a:rPr>
              <a:t>Mark Twain (1835 – 1910)</a:t>
            </a:r>
            <a:endParaRPr lang="en-GB" sz="4000" b="1" u="sng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8" name="Zástupný symbol pro obsah 7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8823" y="1600200"/>
            <a:ext cx="3226354" cy="4525963"/>
          </a:xfrm>
        </p:spPr>
      </p:pic>
    </p:spTree>
    <p:extLst>
      <p:ext uri="{BB962C8B-B14F-4D97-AF65-F5344CB8AC3E}">
        <p14:creationId xmlns="" xmlns:p14="http://schemas.microsoft.com/office/powerpoint/2010/main" val="3494888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accent3">
                    <a:lumMod val="75000"/>
                  </a:schemeClr>
                </a:solidFill>
              </a:rPr>
              <a:t>Mark Twain</a:t>
            </a:r>
            <a:endParaRPr lang="en-GB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one of the greatest US authors</a:t>
            </a:r>
          </a:p>
          <a:p>
            <a:r>
              <a:rPr lang="en-GB" dirty="0" smtClean="0"/>
              <a:t>he comes from the South</a:t>
            </a:r>
          </a:p>
          <a:p>
            <a:r>
              <a:rPr lang="en-GB" dirty="0" smtClean="0"/>
              <a:t>his real name – Samuel Langhorne</a:t>
            </a:r>
          </a:p>
          <a:p>
            <a:r>
              <a:rPr lang="en-GB" dirty="0" smtClean="0"/>
              <a:t>his best books are based on his own experience along the Mississippi</a:t>
            </a:r>
          </a:p>
          <a:p>
            <a:r>
              <a:rPr lang="en-GB" b="1" i="1" dirty="0" smtClean="0">
                <a:solidFill>
                  <a:srgbClr val="FF0000"/>
                </a:solidFill>
              </a:rPr>
              <a:t>The Adventures of  Tom Sawyer </a:t>
            </a:r>
          </a:p>
          <a:p>
            <a:r>
              <a:rPr lang="en-GB" b="1" i="1" dirty="0" smtClean="0">
                <a:solidFill>
                  <a:srgbClr val="FF0000"/>
                </a:solidFill>
              </a:rPr>
              <a:t>The Adventures of Huckleberry Finn</a:t>
            </a:r>
            <a:endParaRPr lang="en-GB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84545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u="sng" dirty="0" smtClean="0">
                <a:solidFill>
                  <a:schemeClr val="accent3">
                    <a:lumMod val="75000"/>
                  </a:schemeClr>
                </a:solidFill>
              </a:rPr>
              <a:t>20th Century Literature</a:t>
            </a:r>
            <a:endParaRPr lang="en-GB" sz="4000" b="1" u="sng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after the World War I a group of writers – </a:t>
            </a:r>
            <a:r>
              <a:rPr lang="en-GB" b="1" dirty="0" smtClean="0"/>
              <a:t>LOST GENERATION</a:t>
            </a:r>
          </a:p>
          <a:p>
            <a:r>
              <a:rPr lang="en-GB" dirty="0" smtClean="0"/>
              <a:t>writers were influenced by the war –</a:t>
            </a:r>
            <a:r>
              <a:rPr lang="en-GB" b="1" dirty="0" smtClean="0"/>
              <a:t>disillusionment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Francis Scott Fitzgerald</a:t>
            </a:r>
            <a:r>
              <a:rPr lang="en-GB" b="1" dirty="0" smtClean="0"/>
              <a:t> </a:t>
            </a:r>
            <a:r>
              <a:rPr lang="en-GB" b="1" i="1" dirty="0" smtClean="0">
                <a:solidFill>
                  <a:schemeClr val="accent1"/>
                </a:solidFill>
              </a:rPr>
              <a:t>(The Great Gatsby) </a:t>
            </a:r>
            <a:r>
              <a:rPr lang="en-GB" b="1" dirty="0" smtClean="0">
                <a:solidFill>
                  <a:srgbClr val="FF0000"/>
                </a:solidFill>
              </a:rPr>
              <a:t>John Steinbeck </a:t>
            </a:r>
            <a:r>
              <a:rPr lang="en-GB" b="1" i="1" dirty="0" smtClean="0">
                <a:solidFill>
                  <a:schemeClr val="accent1"/>
                </a:solidFill>
              </a:rPr>
              <a:t>(Of Mice and Men) 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Sinclair Lewis </a:t>
            </a:r>
            <a:r>
              <a:rPr lang="en-GB" b="1" i="1" dirty="0" smtClean="0">
                <a:solidFill>
                  <a:schemeClr val="accent1"/>
                </a:solidFill>
              </a:rPr>
              <a:t>(Main Street)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William Faulkner </a:t>
            </a:r>
            <a:r>
              <a:rPr lang="en-GB" b="1" i="1" dirty="0" smtClean="0">
                <a:solidFill>
                  <a:schemeClr val="accent1"/>
                </a:solidFill>
              </a:rPr>
              <a:t>(Light in August)</a:t>
            </a:r>
          </a:p>
          <a:p>
            <a:pPr marL="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="" xmlns:p14="http://schemas.microsoft.com/office/powerpoint/2010/main" val="1825379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u="sng" dirty="0" smtClean="0">
                <a:solidFill>
                  <a:schemeClr val="accent3">
                    <a:lumMod val="75000"/>
                  </a:schemeClr>
                </a:solidFill>
              </a:rPr>
              <a:t>Ernest Hemingway (1898 – 1961)</a:t>
            </a:r>
            <a:endParaRPr lang="en-GB" sz="4000" b="1" u="sng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1340768"/>
            <a:ext cx="3744416" cy="4824536"/>
          </a:xfrm>
        </p:spPr>
      </p:pic>
    </p:spTree>
    <p:extLst>
      <p:ext uri="{BB962C8B-B14F-4D97-AF65-F5344CB8AC3E}">
        <p14:creationId xmlns="" xmlns:p14="http://schemas.microsoft.com/office/powerpoint/2010/main" val="3404882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>
                <a:solidFill>
                  <a:schemeClr val="accent3">
                    <a:lumMod val="75000"/>
                  </a:schemeClr>
                </a:solidFill>
              </a:rPr>
              <a:t>Ernest Hemingway</a:t>
            </a:r>
            <a:endParaRPr lang="en-GB" b="1" u="sng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he brought psychological realism together with symbolism</a:t>
            </a:r>
          </a:p>
          <a:p>
            <a:r>
              <a:rPr lang="en-GB" dirty="0" smtClean="0"/>
              <a:t>he was awarded the Nobel Prize in 1954</a:t>
            </a:r>
          </a:p>
          <a:p>
            <a:r>
              <a:rPr lang="en-GB" b="1" i="1" dirty="0" smtClean="0">
                <a:solidFill>
                  <a:schemeClr val="accent1"/>
                </a:solidFill>
              </a:rPr>
              <a:t>Fiesta or Sun Also Rises</a:t>
            </a:r>
          </a:p>
          <a:p>
            <a:r>
              <a:rPr lang="en-GB" b="1" i="1" dirty="0" smtClean="0">
                <a:solidFill>
                  <a:schemeClr val="accent1"/>
                </a:solidFill>
              </a:rPr>
              <a:t>For Whom the Bell Tolls</a:t>
            </a:r>
          </a:p>
          <a:p>
            <a:r>
              <a:rPr lang="en-GB" b="1" i="1" dirty="0" smtClean="0">
                <a:solidFill>
                  <a:schemeClr val="accent1"/>
                </a:solidFill>
              </a:rPr>
              <a:t>A Farewell to Army</a:t>
            </a:r>
          </a:p>
          <a:p>
            <a:r>
              <a:rPr lang="en-GB" b="1" i="1" dirty="0" smtClean="0">
                <a:solidFill>
                  <a:schemeClr val="accent1"/>
                </a:solidFill>
              </a:rPr>
              <a:t>The Old Man and the Sea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006634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342</Words>
  <Application>Microsoft Office PowerPoint</Application>
  <PresentationFormat>Předvádění na obrazovce (4:3)</PresentationFormat>
  <Paragraphs>68</Paragraphs>
  <Slides>12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sady Office</vt:lpstr>
      <vt:lpstr>Snímek 1</vt:lpstr>
      <vt:lpstr>AMERICAN LITERATURE</vt:lpstr>
      <vt:lpstr>Colonial and Revolutionary Literature</vt:lpstr>
      <vt:lpstr>19th Century Literature</vt:lpstr>
      <vt:lpstr>Mark Twain (1835 – 1910)</vt:lpstr>
      <vt:lpstr>Mark Twain</vt:lpstr>
      <vt:lpstr>20th Century Literature</vt:lpstr>
      <vt:lpstr>Ernest Hemingway (1898 – 1961)</vt:lpstr>
      <vt:lpstr>Ernest Hemingway</vt:lpstr>
      <vt:lpstr>Other Authors of 20th Century</vt:lpstr>
      <vt:lpstr>The Beat Generation</vt:lpstr>
      <vt:lpstr>Děkuji za pozornost.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Tomáš Řežáb</dc:creator>
  <cp:lastModifiedBy>hur</cp:lastModifiedBy>
  <cp:revision>19</cp:revision>
  <dcterms:created xsi:type="dcterms:W3CDTF">2012-04-12T06:14:10Z</dcterms:created>
  <dcterms:modified xsi:type="dcterms:W3CDTF">2013-06-18T10:10:15Z</dcterms:modified>
</cp:coreProperties>
</file>