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8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BC899-6325-43F7-83DD-1F777E151FCB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0CEFD-B4D8-40D4-8E6A-4B247F5E50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5685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Název školy: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Střední </a:t>
            </a:r>
            <a:r>
              <a:rPr lang="cs-CZ" dirty="0">
                <a:solidFill>
                  <a:schemeClr val="tx1"/>
                </a:solidFill>
              </a:rPr>
              <a:t>průmyslová škola, Ostrava - Vítkovice, </a:t>
            </a:r>
            <a:r>
              <a:rPr lang="cs-CZ" dirty="0" smtClean="0">
                <a:solidFill>
                  <a:schemeClr val="tx1"/>
                </a:solidFill>
              </a:rPr>
              <a:t>	příspěvková </a:t>
            </a: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/>
              <a:t>Mgr. Pavlína Hůrková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10.8. 2012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Název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VY_22_INOVACE_1.1.3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Číslo </a:t>
            </a:r>
            <a:r>
              <a:rPr lang="cs-CZ" b="1" dirty="0">
                <a:solidFill>
                  <a:schemeClr val="tx1"/>
                </a:solidFill>
              </a:rPr>
              <a:t>projektu: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CZ.1.07/1.5.00/34.0125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Téma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en-GB" dirty="0" smtClean="0"/>
              <a:t>The Czech  Republic</a:t>
            </a:r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Anotace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Tento materiál slouží k ilustrac</a:t>
            </a:r>
            <a:r>
              <a:rPr lang="cs-CZ" dirty="0" smtClean="0"/>
              <a:t>i </a:t>
            </a:r>
            <a:r>
              <a:rPr lang="cs-CZ" dirty="0" smtClean="0">
                <a:solidFill>
                  <a:schemeClr val="tx1"/>
                </a:solidFill>
              </a:rPr>
              <a:t>výkladu učitele </a:t>
            </a:r>
            <a:r>
              <a:rPr lang="cs-CZ" dirty="0" smtClean="0"/>
              <a:t>k </a:t>
            </a:r>
            <a:r>
              <a:rPr lang="cs-CZ" dirty="0" smtClean="0">
                <a:solidFill>
                  <a:schemeClr val="tx1"/>
                </a:solidFill>
              </a:rPr>
              <a:t>probíranému učivu. 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078251" cy="1440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KARLOVY VARY</a:t>
            </a:r>
            <a:endParaRPr lang="cs-CZ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6923"/>
            <a:ext cx="4038600" cy="303251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880"/>
            <a:ext cx="4038600" cy="3024336"/>
          </a:xfrm>
        </p:spPr>
      </p:pic>
    </p:spTree>
    <p:extLst>
      <p:ext uri="{BB962C8B-B14F-4D97-AF65-F5344CB8AC3E}">
        <p14:creationId xmlns:p14="http://schemas.microsoft.com/office/powerpoint/2010/main" xmlns="" val="28506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PARDUBICE</a:t>
            </a:r>
            <a:endParaRPr lang="cs-CZ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348880"/>
            <a:ext cx="3528392" cy="3024336"/>
          </a:xfrm>
        </p:spPr>
      </p:pic>
    </p:spTree>
    <p:extLst>
      <p:ext uri="{BB962C8B-B14F-4D97-AF65-F5344CB8AC3E}">
        <p14:creationId xmlns:p14="http://schemas.microsoft.com/office/powerpoint/2010/main" xmlns="" val="2562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MLADÁ BOLESLAV</a:t>
            </a:r>
            <a:endParaRPr lang="cs-CZ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348880"/>
            <a:ext cx="3672408" cy="3096344"/>
          </a:xfrm>
        </p:spPr>
      </p:pic>
    </p:spTree>
    <p:extLst>
      <p:ext uri="{BB962C8B-B14F-4D97-AF65-F5344CB8AC3E}">
        <p14:creationId xmlns:p14="http://schemas.microsoft.com/office/powerpoint/2010/main" xmlns="" val="41037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ČESKÝ KRUMLOV</a:t>
            </a:r>
            <a:endParaRPr lang="cs-CZ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772816"/>
            <a:ext cx="3312368" cy="3617668"/>
          </a:xfrm>
        </p:spPr>
      </p:pic>
    </p:spTree>
    <p:extLst>
      <p:ext uri="{BB962C8B-B14F-4D97-AF65-F5344CB8AC3E}">
        <p14:creationId xmlns:p14="http://schemas.microsoft.com/office/powerpoint/2010/main" xmlns="" val="31909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>
                <a:solidFill>
                  <a:schemeClr val="accent3">
                    <a:lumMod val="50000"/>
                  </a:schemeClr>
                </a:solidFill>
              </a:rPr>
              <a:t>THE CZECH REPUBLIC</a:t>
            </a:r>
            <a:endParaRPr lang="cs-CZ" sz="60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</a:rPr>
              <a:t>ČESKÁ REPUBLIKA</a:t>
            </a:r>
          </a:p>
          <a:p>
            <a:r>
              <a:rPr lang="cs-CZ" sz="4400" b="1" dirty="0" smtClean="0">
                <a:solidFill>
                  <a:schemeClr val="accent3">
                    <a:lumMod val="50000"/>
                  </a:schemeClr>
                </a:solidFill>
              </a:rPr>
              <a:t>PŘÍRODA</a:t>
            </a:r>
            <a:endParaRPr lang="cs-CZ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1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</a:rPr>
              <a:t>THE ŠUMAVA MOUNTAINS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20187"/>
            <a:ext cx="4038600" cy="2685989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500380"/>
            <a:ext cx="4038600" cy="2725602"/>
          </a:xfrm>
        </p:spPr>
      </p:pic>
    </p:spTree>
    <p:extLst>
      <p:ext uri="{BB962C8B-B14F-4D97-AF65-F5344CB8AC3E}">
        <p14:creationId xmlns:p14="http://schemas.microsoft.com/office/powerpoint/2010/main" xmlns="" val="24524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</a:rPr>
              <a:t>THE KRKONOŠE MOUNTAINS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86568"/>
            <a:ext cx="4038600" cy="2953226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1353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</a:rPr>
              <a:t>THE MORAVIAN KARST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348880"/>
            <a:ext cx="3888432" cy="3024336"/>
          </a:xfrm>
        </p:spPr>
      </p:pic>
    </p:spTree>
    <p:extLst>
      <p:ext uri="{BB962C8B-B14F-4D97-AF65-F5344CB8AC3E}">
        <p14:creationId xmlns:p14="http://schemas.microsoft.com/office/powerpoint/2010/main" xmlns="" val="31195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</a:rPr>
              <a:t>THE JESENÍKY MOUNTAINS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27100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</a:rPr>
              <a:t>THE BESKYDY MOUNTAINS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36912"/>
            <a:ext cx="4032448" cy="3024336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636912"/>
            <a:ext cx="4104456" cy="3013006"/>
          </a:xfrm>
        </p:spPr>
      </p:pic>
    </p:spTree>
    <p:extLst>
      <p:ext uri="{BB962C8B-B14F-4D97-AF65-F5344CB8AC3E}">
        <p14:creationId xmlns:p14="http://schemas.microsoft.com/office/powerpoint/2010/main" xmlns="" val="41552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>
                <a:solidFill>
                  <a:schemeClr val="accent4">
                    <a:lumMod val="50000"/>
                  </a:schemeClr>
                </a:solidFill>
              </a:rPr>
              <a:t>THE CZECH REPUBLIC</a:t>
            </a:r>
            <a:endParaRPr lang="cs-CZ" sz="60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ČESKÁ REPUBLIKA </a:t>
            </a:r>
            <a:r>
              <a:rPr lang="cs-CZ" sz="4400" b="1" dirty="0" smtClean="0">
                <a:solidFill>
                  <a:schemeClr val="accent4">
                    <a:lumMod val="50000"/>
                  </a:schemeClr>
                </a:solidFill>
              </a:rPr>
              <a:t>MĚSTA</a:t>
            </a:r>
            <a:endParaRPr lang="cs-CZ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3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</a:rPr>
              <a:t>THE CZECH PARADISE</a:t>
            </a:r>
            <a:endParaRPr lang="cs-CZ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83640"/>
            <a:ext cx="4038600" cy="295908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6589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Děkuji za pozornost.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Zpracovala Mgr. Pavlína Hůrková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Zdroje</a:t>
            </a:r>
            <a:r>
              <a:rPr lang="en-GB" sz="2400" dirty="0" smtClean="0"/>
              <a:t>: Wikimedia Commons.com</a:t>
            </a:r>
            <a:endParaRPr lang="en-GB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PRAGUE</a:t>
            </a:r>
            <a:endParaRPr lang="cs-CZ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196752"/>
            <a:ext cx="4311082" cy="5184576"/>
          </a:xfrm>
        </p:spPr>
      </p:pic>
    </p:spTree>
    <p:extLst>
      <p:ext uri="{BB962C8B-B14F-4D97-AF65-F5344CB8AC3E}">
        <p14:creationId xmlns:p14="http://schemas.microsoft.com/office/powerpoint/2010/main" xmlns="" val="31268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BRNO</a:t>
            </a:r>
            <a:endParaRPr lang="cs-CZ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132856"/>
            <a:ext cx="4038600" cy="3096344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132856"/>
            <a:ext cx="4038600" cy="3096344"/>
          </a:xfrm>
        </p:spPr>
      </p:pic>
    </p:spTree>
    <p:extLst>
      <p:ext uri="{BB962C8B-B14F-4D97-AF65-F5344CB8AC3E}">
        <p14:creationId xmlns:p14="http://schemas.microsoft.com/office/powerpoint/2010/main" xmlns="" val="5086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OSTRAVA</a:t>
            </a:r>
            <a:endParaRPr lang="cs-CZ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348880"/>
            <a:ext cx="4038600" cy="3024336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348880"/>
            <a:ext cx="4038600" cy="3024336"/>
          </a:xfrm>
        </p:spPr>
      </p:pic>
    </p:spTree>
    <p:extLst>
      <p:ext uri="{BB962C8B-B14F-4D97-AF65-F5344CB8AC3E}">
        <p14:creationId xmlns:p14="http://schemas.microsoft.com/office/powerpoint/2010/main" xmlns="" val="38931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OLOMOUC</a:t>
            </a:r>
            <a:endParaRPr lang="cs-CZ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04864"/>
            <a:ext cx="4038600" cy="3312368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201206"/>
            <a:ext cx="4038600" cy="3323950"/>
          </a:xfrm>
        </p:spPr>
      </p:pic>
    </p:spTree>
    <p:extLst>
      <p:ext uri="{BB962C8B-B14F-4D97-AF65-F5344CB8AC3E}">
        <p14:creationId xmlns:p14="http://schemas.microsoft.com/office/powerpoint/2010/main" xmlns="" val="34053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PLZEŇ</a:t>
            </a:r>
            <a:endParaRPr lang="cs-CZ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958181"/>
            <a:ext cx="3810000" cy="3810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988840"/>
            <a:ext cx="4038600" cy="3844528"/>
          </a:xfrm>
        </p:spPr>
      </p:pic>
    </p:spTree>
    <p:extLst>
      <p:ext uri="{BB962C8B-B14F-4D97-AF65-F5344CB8AC3E}">
        <p14:creationId xmlns:p14="http://schemas.microsoft.com/office/powerpoint/2010/main" xmlns="" val="15835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ČESKÉ BUDĚJOVICE</a:t>
            </a:r>
            <a:endParaRPr lang="cs-CZ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03446"/>
            <a:ext cx="4038600" cy="311947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276872"/>
            <a:ext cx="4038600" cy="3096344"/>
          </a:xfrm>
        </p:spPr>
      </p:pic>
    </p:spTree>
    <p:extLst>
      <p:ext uri="{BB962C8B-B14F-4D97-AF65-F5344CB8AC3E}">
        <p14:creationId xmlns:p14="http://schemas.microsoft.com/office/powerpoint/2010/main" xmlns="" val="34176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LIBEREC</a:t>
            </a:r>
            <a:endParaRPr lang="cs-CZ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787" y="2101056"/>
            <a:ext cx="3019425" cy="35242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060848"/>
            <a:ext cx="4038600" cy="3528391"/>
          </a:xfrm>
        </p:spPr>
      </p:pic>
    </p:spTree>
    <p:extLst>
      <p:ext uri="{BB962C8B-B14F-4D97-AF65-F5344CB8AC3E}">
        <p14:creationId xmlns:p14="http://schemas.microsoft.com/office/powerpoint/2010/main" xmlns="" val="8534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69</Words>
  <Application>Microsoft Office PowerPoint</Application>
  <PresentationFormat>Předvádění na obrazovce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Snímek 1</vt:lpstr>
      <vt:lpstr>THE CZECH REPUBLIC</vt:lpstr>
      <vt:lpstr>PRAGUE</vt:lpstr>
      <vt:lpstr>BRNO</vt:lpstr>
      <vt:lpstr>OSTRAVA</vt:lpstr>
      <vt:lpstr>OLOMOUC</vt:lpstr>
      <vt:lpstr>PLZEŇ</vt:lpstr>
      <vt:lpstr>ČESKÉ BUDĚJOVICE</vt:lpstr>
      <vt:lpstr>LIBEREC</vt:lpstr>
      <vt:lpstr>KARLOVY VARY</vt:lpstr>
      <vt:lpstr>PARDUBICE</vt:lpstr>
      <vt:lpstr>MLADÁ BOLESLAV</vt:lpstr>
      <vt:lpstr>ČESKÝ KRUMLOV</vt:lpstr>
      <vt:lpstr>THE CZECH REPUBLIC</vt:lpstr>
      <vt:lpstr>THE ŠUMAVA MOUNTAINS</vt:lpstr>
      <vt:lpstr>THE KRKONOŠE MOUNTAINS</vt:lpstr>
      <vt:lpstr>THE MORAVIAN KARST</vt:lpstr>
      <vt:lpstr>THE JESENÍKY MOUNTAINS</vt:lpstr>
      <vt:lpstr>THE BESKYDY MOUNTAINS</vt:lpstr>
      <vt:lpstr>THE CZECH PARADISE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Řežáb</dc:creator>
  <cp:lastModifiedBy>hur</cp:lastModifiedBy>
  <cp:revision>46</cp:revision>
  <dcterms:created xsi:type="dcterms:W3CDTF">2012-04-12T06:14:10Z</dcterms:created>
  <dcterms:modified xsi:type="dcterms:W3CDTF">2012-08-29T08:08:11Z</dcterms:modified>
</cp:coreProperties>
</file>